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3" r:id="rId27"/>
    <p:sldId id="294" r:id="rId28"/>
    <p:sldId id="295" r:id="rId29"/>
    <p:sldId id="292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8" r:id="rId38"/>
    <p:sldId id="290" r:id="rId39"/>
    <p:sldId id="289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EA"/>
    <a:srgbClr val="FFD6A5"/>
    <a:srgbClr val="C8B6FF"/>
    <a:srgbClr val="B5CDA3"/>
    <a:srgbClr val="AF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B28F-A67D-46F5-8357-8F74143F30A5}" v="504" dt="2025-11-05T15:05:32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6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stan Khan" userId="f8e9f95b-cea6-49ff-9c26-e5c5c30b56c9" providerId="ADAL" clId="{2945A9D9-CAE0-416C-87E9-D957FDB5C31E}"/>
    <pc:docChg chg="undo redo custSel addSld delSld modSld modMainMaster">
      <pc:chgData name="Bostan Khan" userId="f8e9f95b-cea6-49ff-9c26-e5c5c30b56c9" providerId="ADAL" clId="{2945A9D9-CAE0-416C-87E9-D957FDB5C31E}" dt="2025-11-05T15:05:32.909" v="943"/>
      <pc:docMkLst>
        <pc:docMk/>
      </pc:docMkLst>
      <pc:sldChg chg="modSp mod setBg">
        <pc:chgData name="Bostan Khan" userId="f8e9f95b-cea6-49ff-9c26-e5c5c30b56c9" providerId="ADAL" clId="{2945A9D9-CAE0-416C-87E9-D957FDB5C31E}" dt="2025-11-03T14:29:57.693" v="793"/>
        <pc:sldMkLst>
          <pc:docMk/>
          <pc:sldMk cId="0" sldId="256"/>
        </pc:sldMkLst>
        <pc:spChg chg="mod">
          <ac:chgData name="Bostan Khan" userId="f8e9f95b-cea6-49ff-9c26-e5c5c30b56c9" providerId="ADAL" clId="{2945A9D9-CAE0-416C-87E9-D957FDB5C31E}" dt="2025-10-31T14:26:34.193" v="64" actId="14100"/>
          <ac:spMkLst>
            <pc:docMk/>
            <pc:sldMk cId="0" sldId="256"/>
            <ac:spMk id="99" creationId="{00000000-0000-0000-0000-000000000000}"/>
          </ac:spMkLst>
        </pc:spChg>
      </pc:sldChg>
      <pc:sldChg chg="delSp mod">
        <pc:chgData name="Bostan Khan" userId="f8e9f95b-cea6-49ff-9c26-e5c5c30b56c9" providerId="ADAL" clId="{2945A9D9-CAE0-416C-87E9-D957FDB5C31E}" dt="2025-11-03T13:31:36.530" v="351" actId="478"/>
        <pc:sldMkLst>
          <pc:docMk/>
          <pc:sldMk cId="0" sldId="257"/>
        </pc:sldMkLst>
      </pc:sldChg>
      <pc:sldChg chg="delSp mod">
        <pc:chgData name="Bostan Khan" userId="f8e9f95b-cea6-49ff-9c26-e5c5c30b56c9" providerId="ADAL" clId="{2945A9D9-CAE0-416C-87E9-D957FDB5C31E}" dt="2025-11-03T13:31:40.312" v="352" actId="478"/>
        <pc:sldMkLst>
          <pc:docMk/>
          <pc:sldMk cId="0" sldId="258"/>
        </pc:sldMkLst>
      </pc:sldChg>
      <pc:sldChg chg="modSp mod">
        <pc:chgData name="Bostan Khan" userId="f8e9f95b-cea6-49ff-9c26-e5c5c30b56c9" providerId="ADAL" clId="{2945A9D9-CAE0-416C-87E9-D957FDB5C31E}" dt="2025-11-05T08:34:09.217" v="826"/>
        <pc:sldMkLst>
          <pc:docMk/>
          <pc:sldMk cId="0" sldId="259"/>
        </pc:sldMkLst>
        <pc:spChg chg="mod">
          <ac:chgData name="Bostan Khan" userId="f8e9f95b-cea6-49ff-9c26-e5c5c30b56c9" providerId="ADAL" clId="{2945A9D9-CAE0-416C-87E9-D957FDB5C31E}" dt="2025-11-03T10:49:18.541" v="302" actId="2711"/>
          <ac:spMkLst>
            <pc:docMk/>
            <pc:sldMk cId="0" sldId="259"/>
            <ac:spMk id="130" creationId="{00000000-0000-0000-0000-000000000000}"/>
          </ac:spMkLst>
        </pc:spChg>
        <pc:picChg chg="mod">
          <ac:chgData name="Bostan Khan" userId="f8e9f95b-cea6-49ff-9c26-e5c5c30b56c9" providerId="ADAL" clId="{2945A9D9-CAE0-416C-87E9-D957FDB5C31E}" dt="2025-11-05T08:34:09.217" v="826"/>
          <ac:picMkLst>
            <pc:docMk/>
            <pc:sldMk cId="0" sldId="259"/>
            <ac:picMk id="133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53:47.830" v="311" actId="2711"/>
        <pc:sldMkLst>
          <pc:docMk/>
          <pc:sldMk cId="0" sldId="260"/>
        </pc:sldMkLst>
        <pc:spChg chg="mod">
          <ac:chgData name="Bostan Khan" userId="f8e9f95b-cea6-49ff-9c26-e5c5c30b56c9" providerId="ADAL" clId="{2945A9D9-CAE0-416C-87E9-D957FDB5C31E}" dt="2025-11-03T10:53:47.830" v="311" actId="2711"/>
          <ac:spMkLst>
            <pc:docMk/>
            <pc:sldMk cId="0" sldId="260"/>
            <ac:spMk id="141" creationId="{00000000-0000-0000-0000-000000000000}"/>
          </ac:spMkLst>
        </pc:spChg>
        <pc:picChg chg="mod">
          <ac:chgData name="Bostan Khan" userId="f8e9f95b-cea6-49ff-9c26-e5c5c30b56c9" providerId="ADAL" clId="{2945A9D9-CAE0-416C-87E9-D957FDB5C31E}" dt="2025-11-03T10:45:55.115" v="297" actId="14861"/>
          <ac:picMkLst>
            <pc:docMk/>
            <pc:sldMk cId="0" sldId="260"/>
            <ac:picMk id="143" creationId="{00000000-0000-0000-0000-000000000000}"/>
          </ac:picMkLst>
        </pc:picChg>
      </pc:sldChg>
      <pc:sldChg chg="setBg">
        <pc:chgData name="Bostan Khan" userId="f8e9f95b-cea6-49ff-9c26-e5c5c30b56c9" providerId="ADAL" clId="{2945A9D9-CAE0-416C-87E9-D957FDB5C31E}" dt="2025-11-03T10:17:30.264" v="89"/>
        <pc:sldMkLst>
          <pc:docMk/>
          <pc:sldMk cId="0" sldId="261"/>
        </pc:sldMkLst>
      </pc:sldChg>
      <pc:sldChg chg="modAnim">
        <pc:chgData name="Bostan Khan" userId="f8e9f95b-cea6-49ff-9c26-e5c5c30b56c9" providerId="ADAL" clId="{2945A9D9-CAE0-416C-87E9-D957FDB5C31E}" dt="2025-11-05T14:59:09.635" v="859"/>
        <pc:sldMkLst>
          <pc:docMk/>
          <pc:sldMk cId="0" sldId="262"/>
        </pc:sldMkLst>
      </pc:sldChg>
      <pc:sldChg chg="modAnim">
        <pc:chgData name="Bostan Khan" userId="f8e9f95b-cea6-49ff-9c26-e5c5c30b56c9" providerId="ADAL" clId="{2945A9D9-CAE0-416C-87E9-D957FDB5C31E}" dt="2025-11-05T14:59:55.853" v="872"/>
        <pc:sldMkLst>
          <pc:docMk/>
          <pc:sldMk cId="0" sldId="263"/>
        </pc:sldMkLst>
      </pc:sldChg>
      <pc:sldChg chg="modNotesTx">
        <pc:chgData name="Bostan Khan" userId="f8e9f95b-cea6-49ff-9c26-e5c5c30b56c9" providerId="ADAL" clId="{2945A9D9-CAE0-416C-87E9-D957FDB5C31E}" dt="2025-11-03T10:59:40.003" v="350" actId="404"/>
        <pc:sldMkLst>
          <pc:docMk/>
          <pc:sldMk cId="0" sldId="264"/>
        </pc:sldMkLst>
      </pc:sldChg>
      <pc:sldChg chg="modSp modAnim">
        <pc:chgData name="Bostan Khan" userId="f8e9f95b-cea6-49ff-9c26-e5c5c30b56c9" providerId="ADAL" clId="{2945A9D9-CAE0-416C-87E9-D957FDB5C31E}" dt="2025-11-05T15:01:24.556" v="886" actId="20577"/>
        <pc:sldMkLst>
          <pc:docMk/>
          <pc:sldMk cId="0" sldId="265"/>
        </pc:sldMkLst>
        <pc:spChg chg="mod">
          <ac:chgData name="Bostan Khan" userId="f8e9f95b-cea6-49ff-9c26-e5c5c30b56c9" providerId="ADAL" clId="{2945A9D9-CAE0-416C-87E9-D957FDB5C31E}" dt="2025-11-05T15:01:24.556" v="886" actId="20577"/>
          <ac:spMkLst>
            <pc:docMk/>
            <pc:sldMk cId="0" sldId="265"/>
            <ac:spMk id="209" creationId="{00000000-0000-0000-0000-000000000000}"/>
          </ac:spMkLst>
        </pc:spChg>
        <pc:picChg chg="mod">
          <ac:chgData name="Bostan Khan" userId="f8e9f95b-cea6-49ff-9c26-e5c5c30b56c9" providerId="ADAL" clId="{2945A9D9-CAE0-416C-87E9-D957FDB5C31E}" dt="2025-11-05T08:34:50.193" v="828"/>
          <ac:picMkLst>
            <pc:docMk/>
            <pc:sldMk cId="0" sldId="265"/>
            <ac:picMk id="207" creationId="{00000000-0000-0000-0000-000000000000}"/>
          </ac:picMkLst>
        </pc:picChg>
      </pc:sldChg>
      <pc:sldChg chg="addSp delSp modSp mod modAnim">
        <pc:chgData name="Bostan Khan" userId="f8e9f95b-cea6-49ff-9c26-e5c5c30b56c9" providerId="ADAL" clId="{2945A9D9-CAE0-416C-87E9-D957FDB5C31E}" dt="2025-11-05T15:04:11.194" v="937"/>
        <pc:sldMkLst>
          <pc:docMk/>
          <pc:sldMk cId="0" sldId="266"/>
        </pc:sldMkLst>
        <pc:spChg chg="mod">
          <ac:chgData name="Bostan Khan" userId="f8e9f95b-cea6-49ff-9c26-e5c5c30b56c9" providerId="ADAL" clId="{2945A9D9-CAE0-416C-87E9-D957FDB5C31E}" dt="2025-11-03T13:49:21.056" v="436" actId="20577"/>
          <ac:spMkLst>
            <pc:docMk/>
            <pc:sldMk cId="0" sldId="266"/>
            <ac:spMk id="216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1-03T13:33:55.181" v="378" actId="164"/>
          <ac:spMkLst>
            <pc:docMk/>
            <pc:sldMk cId="0" sldId="266"/>
            <ac:spMk id="227" creationId="{00000000-0000-0000-0000-000000000000}"/>
          </ac:spMkLst>
        </pc:spChg>
        <pc:spChg chg="mod ord">
          <ac:chgData name="Bostan Khan" userId="f8e9f95b-cea6-49ff-9c26-e5c5c30b56c9" providerId="ADAL" clId="{2945A9D9-CAE0-416C-87E9-D957FDB5C31E}" dt="2025-11-03T13:33:55.181" v="378" actId="164"/>
          <ac:spMkLst>
            <pc:docMk/>
            <pc:sldMk cId="0" sldId="266"/>
            <ac:spMk id="228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1-03T13:33:55.181" v="378" actId="164"/>
          <ac:spMkLst>
            <pc:docMk/>
            <pc:sldMk cId="0" sldId="266"/>
            <ac:spMk id="229" creationId="{00000000-0000-0000-0000-000000000000}"/>
          </ac:spMkLst>
        </pc:spChg>
        <pc:grpChg chg="add mod ord">
          <ac:chgData name="Bostan Khan" userId="f8e9f95b-cea6-49ff-9c26-e5c5c30b56c9" providerId="ADAL" clId="{2945A9D9-CAE0-416C-87E9-D957FDB5C31E}" dt="2025-11-03T13:34:00.374" v="379" actId="167"/>
          <ac:grpSpMkLst>
            <pc:docMk/>
            <pc:sldMk cId="0" sldId="266"/>
            <ac:grpSpMk id="5" creationId="{C6D1AFB5-8815-7485-2EA4-DAD23FC4CF1A}"/>
          </ac:grpSpMkLst>
        </pc:grpChg>
        <pc:grpChg chg="mod">
          <ac:chgData name="Bostan Khan" userId="f8e9f95b-cea6-49ff-9c26-e5c5c30b56c9" providerId="ADAL" clId="{2945A9D9-CAE0-416C-87E9-D957FDB5C31E}" dt="2025-11-03T13:33:55.181" v="378" actId="164"/>
          <ac:grpSpMkLst>
            <pc:docMk/>
            <pc:sldMk cId="0" sldId="266"/>
            <ac:grpSpMk id="220" creationId="{00000000-0000-0000-0000-000000000000}"/>
          </ac:grpSpMkLst>
        </pc:grpChg>
        <pc:picChg chg="add mod modCrop">
          <ac:chgData name="Bostan Khan" userId="f8e9f95b-cea6-49ff-9c26-e5c5c30b56c9" providerId="ADAL" clId="{2945A9D9-CAE0-416C-87E9-D957FDB5C31E}" dt="2025-11-03T13:33:55.181" v="378" actId="164"/>
          <ac:picMkLst>
            <pc:docMk/>
            <pc:sldMk cId="0" sldId="266"/>
            <ac:picMk id="2" creationId="{D258B60D-9FC8-5379-1F39-792F2A9001D6}"/>
          </ac:picMkLst>
        </pc:picChg>
        <pc:picChg chg="add mod ord modCrop">
          <ac:chgData name="Bostan Khan" userId="f8e9f95b-cea6-49ff-9c26-e5c5c30b56c9" providerId="ADAL" clId="{2945A9D9-CAE0-416C-87E9-D957FDB5C31E}" dt="2025-11-03T13:33:55.181" v="378" actId="164"/>
          <ac:picMkLst>
            <pc:docMk/>
            <pc:sldMk cId="0" sldId="266"/>
            <ac:picMk id="4" creationId="{8529522E-5779-EB3B-B6D3-0E5C2624C862}"/>
          </ac:picMkLst>
        </pc:picChg>
        <pc:picChg chg="mod">
          <ac:chgData name="Bostan Khan" userId="f8e9f95b-cea6-49ff-9c26-e5c5c30b56c9" providerId="ADAL" clId="{2945A9D9-CAE0-416C-87E9-D957FDB5C31E}" dt="2025-11-03T13:33:23.690" v="369" actId="14100"/>
          <ac:picMkLst>
            <pc:docMk/>
            <pc:sldMk cId="0" sldId="266"/>
            <ac:picMk id="221" creationId="{00000000-0000-0000-0000-000000000000}"/>
          </ac:picMkLst>
        </pc:picChg>
        <pc:picChg chg="ord">
          <ac:chgData name="Bostan Khan" userId="f8e9f95b-cea6-49ff-9c26-e5c5c30b56c9" providerId="ADAL" clId="{2945A9D9-CAE0-416C-87E9-D957FDB5C31E}" dt="2025-11-03T10:20:00.085" v="133" actId="166"/>
          <ac:picMkLst>
            <pc:docMk/>
            <pc:sldMk cId="0" sldId="266"/>
            <ac:picMk id="223" creationId="{00000000-0000-0000-0000-000000000000}"/>
          </ac:picMkLst>
        </pc:picChg>
        <pc:picChg chg="mod">
          <ac:chgData name="Bostan Khan" userId="f8e9f95b-cea6-49ff-9c26-e5c5c30b56c9" providerId="ADAL" clId="{2945A9D9-CAE0-416C-87E9-D957FDB5C31E}" dt="2025-11-03T13:32:59.071" v="361" actId="14100"/>
          <ac:picMkLst>
            <pc:docMk/>
            <pc:sldMk cId="0" sldId="266"/>
            <ac:picMk id="224" creationId="{00000000-0000-0000-0000-000000000000}"/>
          </ac:picMkLst>
        </pc:picChg>
        <pc:picChg chg="mod">
          <ac:chgData name="Bostan Khan" userId="f8e9f95b-cea6-49ff-9c26-e5c5c30b56c9" providerId="ADAL" clId="{2945A9D9-CAE0-416C-87E9-D957FDB5C31E}" dt="2025-11-03T13:33:16.086" v="367" actId="14100"/>
          <ac:picMkLst>
            <pc:docMk/>
            <pc:sldMk cId="0" sldId="266"/>
            <ac:picMk id="225" creationId="{00000000-0000-0000-0000-000000000000}"/>
          </ac:picMkLst>
        </pc:picChg>
        <pc:picChg chg="mod">
          <ac:chgData name="Bostan Khan" userId="f8e9f95b-cea6-49ff-9c26-e5c5c30b56c9" providerId="ADAL" clId="{2945A9D9-CAE0-416C-87E9-D957FDB5C31E}" dt="2025-11-05T08:35:47.066" v="830"/>
          <ac:picMkLst>
            <pc:docMk/>
            <pc:sldMk cId="0" sldId="266"/>
            <ac:picMk id="230" creationId="{00000000-0000-0000-0000-000000000000}"/>
          </ac:picMkLst>
        </pc:picChg>
        <pc:picChg chg="mod">
          <ac:chgData name="Bostan Khan" userId="f8e9f95b-cea6-49ff-9c26-e5c5c30b56c9" providerId="ADAL" clId="{2945A9D9-CAE0-416C-87E9-D957FDB5C31E}" dt="2025-11-05T08:35:47.066" v="830"/>
          <ac:picMkLst>
            <pc:docMk/>
            <pc:sldMk cId="0" sldId="266"/>
            <ac:picMk id="231" creationId="{00000000-0000-0000-0000-000000000000}"/>
          </ac:picMkLst>
        </pc:picChg>
        <pc:cxnChg chg="mod ord">
          <ac:chgData name="Bostan Khan" userId="f8e9f95b-cea6-49ff-9c26-e5c5c30b56c9" providerId="ADAL" clId="{2945A9D9-CAE0-416C-87E9-D957FDB5C31E}" dt="2025-11-03T13:34:13.832" v="380" actId="14100"/>
          <ac:cxnSpMkLst>
            <pc:docMk/>
            <pc:sldMk cId="0" sldId="266"/>
            <ac:cxnSpMk id="233" creationId="{00000000-0000-0000-0000-000000000000}"/>
          </ac:cxnSpMkLst>
        </pc:cxnChg>
        <pc:cxnChg chg="mod">
          <ac:chgData name="Bostan Khan" userId="f8e9f95b-cea6-49ff-9c26-e5c5c30b56c9" providerId="ADAL" clId="{2945A9D9-CAE0-416C-87E9-D957FDB5C31E}" dt="2025-11-03T13:33:23.690" v="369" actId="14100"/>
          <ac:cxnSpMkLst>
            <pc:docMk/>
            <pc:sldMk cId="0" sldId="266"/>
            <ac:cxnSpMk id="236" creationId="{00000000-0000-0000-0000-000000000000}"/>
          </ac:cxnSpMkLst>
        </pc:cxnChg>
      </pc:sldChg>
      <pc:sldChg chg="addSp delSp modSp mod">
        <pc:chgData name="Bostan Khan" userId="f8e9f95b-cea6-49ff-9c26-e5c5c30b56c9" providerId="ADAL" clId="{2945A9D9-CAE0-416C-87E9-D957FDB5C31E}" dt="2025-11-05T13:19:42.345" v="845" actId="1076"/>
        <pc:sldMkLst>
          <pc:docMk/>
          <pc:sldMk cId="0" sldId="269"/>
        </pc:sldMkLst>
        <pc:spChg chg="add">
          <ac:chgData name="Bostan Khan" userId="f8e9f95b-cea6-49ff-9c26-e5c5c30b56c9" providerId="ADAL" clId="{2945A9D9-CAE0-416C-87E9-D957FDB5C31E}" dt="2025-11-05T11:25:15.651" v="833"/>
          <ac:spMkLst>
            <pc:docMk/>
            <pc:sldMk cId="0" sldId="269"/>
            <ac:spMk id="3" creationId="{38E0AD34-BD1A-C914-5130-AFCD69C6E58C}"/>
          </ac:spMkLst>
        </pc:spChg>
        <pc:picChg chg="add mod">
          <ac:chgData name="Bostan Khan" userId="f8e9f95b-cea6-49ff-9c26-e5c5c30b56c9" providerId="ADAL" clId="{2945A9D9-CAE0-416C-87E9-D957FDB5C31E}" dt="2025-11-05T11:25:06.280" v="832"/>
          <ac:picMkLst>
            <pc:docMk/>
            <pc:sldMk cId="0" sldId="269"/>
            <ac:picMk id="2" creationId="{D0D4595D-9723-183D-37D6-9C2ED90B6DC5}"/>
          </ac:picMkLst>
        </pc:picChg>
        <pc:picChg chg="add mod">
          <ac:chgData name="Bostan Khan" userId="f8e9f95b-cea6-49ff-9c26-e5c5c30b56c9" providerId="ADAL" clId="{2945A9D9-CAE0-416C-87E9-D957FDB5C31E}" dt="2025-11-05T11:25:26.179" v="838"/>
          <ac:picMkLst>
            <pc:docMk/>
            <pc:sldMk cId="0" sldId="269"/>
            <ac:picMk id="5" creationId="{DBFFC4FB-C003-E1B0-B559-35912AC409A5}"/>
          </ac:picMkLst>
        </pc:picChg>
        <pc:picChg chg="add mod">
          <ac:chgData name="Bostan Khan" userId="f8e9f95b-cea6-49ff-9c26-e5c5c30b56c9" providerId="ADAL" clId="{2945A9D9-CAE0-416C-87E9-D957FDB5C31E}" dt="2025-11-05T13:19:42.345" v="845" actId="1076"/>
          <ac:picMkLst>
            <pc:docMk/>
            <pc:sldMk cId="0" sldId="269"/>
            <ac:picMk id="7" creationId="{3997D876-8443-7174-589A-859FB4AC99F5}"/>
          </ac:picMkLst>
        </pc:picChg>
        <pc:picChg chg="del mod">
          <ac:chgData name="Bostan Khan" userId="f8e9f95b-cea6-49ff-9c26-e5c5c30b56c9" providerId="ADAL" clId="{2945A9D9-CAE0-416C-87E9-D957FDB5C31E}" dt="2025-11-05T13:19:37.909" v="839" actId="478"/>
          <ac:picMkLst>
            <pc:docMk/>
            <pc:sldMk cId="0" sldId="269"/>
            <ac:picMk id="262" creationId="{00000000-0000-0000-0000-000000000000}"/>
          </ac:picMkLst>
        </pc:picChg>
      </pc:sldChg>
      <pc:sldChg chg="addSp delSp modSp mod">
        <pc:chgData name="Bostan Khan" userId="f8e9f95b-cea6-49ff-9c26-e5c5c30b56c9" providerId="ADAL" clId="{2945A9D9-CAE0-416C-87E9-D957FDB5C31E}" dt="2025-11-05T13:25:04.247" v="857" actId="478"/>
        <pc:sldMkLst>
          <pc:docMk/>
          <pc:sldMk cId="0" sldId="270"/>
        </pc:sldMkLst>
        <pc:picChg chg="add del mod">
          <ac:chgData name="Bostan Khan" userId="f8e9f95b-cea6-49ff-9c26-e5c5c30b56c9" providerId="ADAL" clId="{2945A9D9-CAE0-416C-87E9-D957FDB5C31E}" dt="2025-11-05T13:25:00.904" v="854" actId="22"/>
          <ac:picMkLst>
            <pc:docMk/>
            <pc:sldMk cId="0" sldId="270"/>
            <ac:picMk id="3" creationId="{8D4D5CA0-AD57-B0ED-23D4-B1AF2779E617}"/>
          </ac:picMkLst>
        </pc:picChg>
        <pc:picChg chg="add del mod">
          <ac:chgData name="Bostan Khan" userId="f8e9f95b-cea6-49ff-9c26-e5c5c30b56c9" providerId="ADAL" clId="{2945A9D9-CAE0-416C-87E9-D957FDB5C31E}" dt="2025-11-05T13:25:04.247" v="857" actId="478"/>
          <ac:picMkLst>
            <pc:docMk/>
            <pc:sldMk cId="0" sldId="270"/>
            <ac:picMk id="272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1:53.912" v="261" actId="14861"/>
        <pc:sldMkLst>
          <pc:docMk/>
          <pc:sldMk cId="0" sldId="271"/>
        </pc:sldMkLst>
        <pc:picChg chg="mod">
          <ac:chgData name="Bostan Khan" userId="f8e9f95b-cea6-49ff-9c26-e5c5c30b56c9" providerId="ADAL" clId="{2945A9D9-CAE0-416C-87E9-D957FDB5C31E}" dt="2025-11-03T10:21:53.912" v="261" actId="14861"/>
          <ac:picMkLst>
            <pc:docMk/>
            <pc:sldMk cId="0" sldId="271"/>
            <ac:picMk id="283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3:41:26.099" v="388" actId="403"/>
        <pc:sldMkLst>
          <pc:docMk/>
          <pc:sldMk cId="0" sldId="272"/>
        </pc:sldMkLst>
        <pc:spChg chg="mod">
          <ac:chgData name="Bostan Khan" userId="f8e9f95b-cea6-49ff-9c26-e5c5c30b56c9" providerId="ADAL" clId="{2945A9D9-CAE0-416C-87E9-D957FDB5C31E}" dt="2025-11-03T13:41:26.099" v="388" actId="403"/>
          <ac:spMkLst>
            <pc:docMk/>
            <pc:sldMk cId="0" sldId="272"/>
            <ac:spMk id="291" creationId="{00000000-0000-0000-0000-000000000000}"/>
          </ac:spMkLst>
        </pc:spChg>
        <pc:picChg chg="mod">
          <ac:chgData name="Bostan Khan" userId="f8e9f95b-cea6-49ff-9c26-e5c5c30b56c9" providerId="ADAL" clId="{2945A9D9-CAE0-416C-87E9-D957FDB5C31E}" dt="2025-11-03T10:21:58.484" v="262" actId="14861"/>
          <ac:picMkLst>
            <pc:docMk/>
            <pc:sldMk cId="0" sldId="272"/>
            <ac:picMk id="295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3:46:58.848" v="432"/>
        <pc:sldMkLst>
          <pc:docMk/>
          <pc:sldMk cId="0" sldId="273"/>
        </pc:sldMkLst>
        <pc:spChg chg="mod">
          <ac:chgData name="Bostan Khan" userId="f8e9f95b-cea6-49ff-9c26-e5c5c30b56c9" providerId="ADAL" clId="{2945A9D9-CAE0-416C-87E9-D957FDB5C31E}" dt="2025-11-03T13:46:58.848" v="432"/>
          <ac:spMkLst>
            <pc:docMk/>
            <pc:sldMk cId="0" sldId="273"/>
            <ac:spMk id="302" creationId="{00000000-0000-0000-0000-000000000000}"/>
          </ac:spMkLst>
        </pc:spChg>
        <pc:picChg chg="mod">
          <ac:chgData name="Bostan Khan" userId="f8e9f95b-cea6-49ff-9c26-e5c5c30b56c9" providerId="ADAL" clId="{2945A9D9-CAE0-416C-87E9-D957FDB5C31E}" dt="2025-11-03T10:22:01.743" v="263" actId="14861"/>
          <ac:picMkLst>
            <pc:docMk/>
            <pc:sldMk cId="0" sldId="273"/>
            <ac:picMk id="306" creationId="{00000000-0000-0000-0000-000000000000}"/>
          </ac:picMkLst>
        </pc:picChg>
      </pc:sldChg>
      <pc:sldChg chg="addSp delSp modSp mod">
        <pc:chgData name="Bostan Khan" userId="f8e9f95b-cea6-49ff-9c26-e5c5c30b56c9" providerId="ADAL" clId="{2945A9D9-CAE0-416C-87E9-D957FDB5C31E}" dt="2025-11-03T14:25:14.066" v="792" actId="14861"/>
        <pc:sldMkLst>
          <pc:docMk/>
          <pc:sldMk cId="0" sldId="274"/>
        </pc:sldMkLst>
        <pc:picChg chg="add mod modCrop">
          <ac:chgData name="Bostan Khan" userId="f8e9f95b-cea6-49ff-9c26-e5c5c30b56c9" providerId="ADAL" clId="{2945A9D9-CAE0-416C-87E9-D957FDB5C31E}" dt="2025-11-03T14:25:14.066" v="792" actId="14861"/>
          <ac:picMkLst>
            <pc:docMk/>
            <pc:sldMk cId="0" sldId="274"/>
            <ac:picMk id="3" creationId="{D416A35B-7763-8218-4184-75E236FCD8C0}"/>
          </ac:picMkLst>
        </pc:picChg>
        <pc:picChg chg="mod">
          <ac:chgData name="Bostan Khan" userId="f8e9f95b-cea6-49ff-9c26-e5c5c30b56c9" providerId="ADAL" clId="{2945A9D9-CAE0-416C-87E9-D957FDB5C31E}" dt="2025-11-03T14:25:14.066" v="792" actId="14861"/>
          <ac:picMkLst>
            <pc:docMk/>
            <pc:sldMk cId="0" sldId="274"/>
            <ac:picMk id="316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2:11.985" v="265" actId="14861"/>
        <pc:sldMkLst>
          <pc:docMk/>
          <pc:sldMk cId="0" sldId="275"/>
        </pc:sldMkLst>
        <pc:picChg chg="mod">
          <ac:chgData name="Bostan Khan" userId="f8e9f95b-cea6-49ff-9c26-e5c5c30b56c9" providerId="ADAL" clId="{2945A9D9-CAE0-416C-87E9-D957FDB5C31E}" dt="2025-11-03T10:22:11.985" v="265" actId="14861"/>
          <ac:picMkLst>
            <pc:docMk/>
            <pc:sldMk cId="0" sldId="275"/>
            <ac:picMk id="327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4T11:38:10.069" v="813"/>
        <pc:sldMkLst>
          <pc:docMk/>
          <pc:sldMk cId="0" sldId="276"/>
        </pc:sldMkLst>
        <pc:picChg chg="mod">
          <ac:chgData name="Bostan Khan" userId="f8e9f95b-cea6-49ff-9c26-e5c5c30b56c9" providerId="ADAL" clId="{2945A9D9-CAE0-416C-87E9-D957FDB5C31E}" dt="2025-11-04T11:38:10.069" v="813"/>
          <ac:picMkLst>
            <pc:docMk/>
            <pc:sldMk cId="0" sldId="276"/>
            <ac:picMk id="338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2:18.183" v="267" actId="14861"/>
        <pc:sldMkLst>
          <pc:docMk/>
          <pc:sldMk cId="0" sldId="277"/>
        </pc:sldMkLst>
        <pc:picChg chg="mod">
          <ac:chgData name="Bostan Khan" userId="f8e9f95b-cea6-49ff-9c26-e5c5c30b56c9" providerId="ADAL" clId="{2945A9D9-CAE0-416C-87E9-D957FDB5C31E}" dt="2025-11-03T10:22:18.183" v="267" actId="14861"/>
          <ac:picMkLst>
            <pc:docMk/>
            <pc:sldMk cId="0" sldId="277"/>
            <ac:picMk id="349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2:23.539" v="268" actId="14861"/>
        <pc:sldMkLst>
          <pc:docMk/>
          <pc:sldMk cId="0" sldId="278"/>
        </pc:sldMkLst>
        <pc:picChg chg="mod">
          <ac:chgData name="Bostan Khan" userId="f8e9f95b-cea6-49ff-9c26-e5c5c30b56c9" providerId="ADAL" clId="{2945A9D9-CAE0-416C-87E9-D957FDB5C31E}" dt="2025-11-03T10:22:23.539" v="268" actId="14861"/>
          <ac:picMkLst>
            <pc:docMk/>
            <pc:sldMk cId="0" sldId="278"/>
            <ac:picMk id="360" creationId="{00000000-0000-0000-0000-000000000000}"/>
          </ac:picMkLst>
        </pc:picChg>
      </pc:sldChg>
      <pc:sldChg chg="addSp delSp modSp mod">
        <pc:chgData name="Bostan Khan" userId="f8e9f95b-cea6-49ff-9c26-e5c5c30b56c9" providerId="ADAL" clId="{2945A9D9-CAE0-416C-87E9-D957FDB5C31E}" dt="2025-11-03T14:13:55.246" v="707" actId="14100"/>
        <pc:sldMkLst>
          <pc:docMk/>
          <pc:sldMk cId="0" sldId="279"/>
        </pc:sldMkLst>
        <pc:spChg chg="add mod">
          <ac:chgData name="Bostan Khan" userId="f8e9f95b-cea6-49ff-9c26-e5c5c30b56c9" providerId="ADAL" clId="{2945A9D9-CAE0-416C-87E9-D957FDB5C31E}" dt="2025-11-03T14:10:21.016" v="690" actId="1076"/>
          <ac:spMkLst>
            <pc:docMk/>
            <pc:sldMk cId="0" sldId="279"/>
            <ac:spMk id="3" creationId="{5BC21218-3CE7-5E58-6842-DCB68DC907B3}"/>
          </ac:spMkLst>
        </pc:spChg>
        <pc:spChg chg="mod">
          <ac:chgData name="Bostan Khan" userId="f8e9f95b-cea6-49ff-9c26-e5c5c30b56c9" providerId="ADAL" clId="{2945A9D9-CAE0-416C-87E9-D957FDB5C31E}" dt="2025-11-03T14:13:55.246" v="707" actId="14100"/>
          <ac:spMkLst>
            <pc:docMk/>
            <pc:sldMk cId="0" sldId="279"/>
            <ac:spMk id="368" creationId="{00000000-0000-0000-0000-000000000000}"/>
          </ac:spMkLst>
        </pc:spChg>
      </pc:sldChg>
      <pc:sldChg chg="modSp mod">
        <pc:chgData name="Bostan Khan" userId="f8e9f95b-cea6-49ff-9c26-e5c5c30b56c9" providerId="ADAL" clId="{2945A9D9-CAE0-416C-87E9-D957FDB5C31E}" dt="2025-11-03T10:22:27.431" v="269" actId="14861"/>
        <pc:sldMkLst>
          <pc:docMk/>
          <pc:sldMk cId="0" sldId="281"/>
        </pc:sldMkLst>
        <pc:picChg chg="mod">
          <ac:chgData name="Bostan Khan" userId="f8e9f95b-cea6-49ff-9c26-e5c5c30b56c9" providerId="ADAL" clId="{2945A9D9-CAE0-416C-87E9-D957FDB5C31E}" dt="2025-11-03T10:22:27.431" v="269" actId="14861"/>
          <ac:picMkLst>
            <pc:docMk/>
            <pc:sldMk cId="0" sldId="281"/>
            <ac:picMk id="386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2:33.323" v="270" actId="14861"/>
        <pc:sldMkLst>
          <pc:docMk/>
          <pc:sldMk cId="0" sldId="282"/>
        </pc:sldMkLst>
        <pc:picChg chg="mod">
          <ac:chgData name="Bostan Khan" userId="f8e9f95b-cea6-49ff-9c26-e5c5c30b56c9" providerId="ADAL" clId="{2945A9D9-CAE0-416C-87E9-D957FDB5C31E}" dt="2025-11-03T10:22:33.323" v="270" actId="14861"/>
          <ac:picMkLst>
            <pc:docMk/>
            <pc:sldMk cId="0" sldId="282"/>
            <ac:picMk id="396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5T08:37:04.827" v="831"/>
        <pc:sldMkLst>
          <pc:docMk/>
          <pc:sldMk cId="0" sldId="283"/>
        </pc:sldMkLst>
        <pc:picChg chg="mod">
          <ac:chgData name="Bostan Khan" userId="f8e9f95b-cea6-49ff-9c26-e5c5c30b56c9" providerId="ADAL" clId="{2945A9D9-CAE0-416C-87E9-D957FDB5C31E}" dt="2025-11-03T10:22:38.125" v="271" actId="14861"/>
          <ac:picMkLst>
            <pc:docMk/>
            <pc:sldMk cId="0" sldId="283"/>
            <ac:picMk id="407" creationId="{00000000-0000-0000-0000-000000000000}"/>
          </ac:picMkLst>
        </pc:picChg>
        <pc:picChg chg="mod">
          <ac:chgData name="Bostan Khan" userId="f8e9f95b-cea6-49ff-9c26-e5c5c30b56c9" providerId="ADAL" clId="{2945A9D9-CAE0-416C-87E9-D957FDB5C31E}" dt="2025-11-05T08:37:04.827" v="831"/>
          <ac:picMkLst>
            <pc:docMk/>
            <pc:sldMk cId="0" sldId="283"/>
            <ac:picMk id="409" creationId="{00000000-0000-0000-0000-000000000000}"/>
          </ac:picMkLst>
        </pc:picChg>
      </pc:sldChg>
      <pc:sldChg chg="modSp mod">
        <pc:chgData name="Bostan Khan" userId="f8e9f95b-cea6-49ff-9c26-e5c5c30b56c9" providerId="ADAL" clId="{2945A9D9-CAE0-416C-87E9-D957FDB5C31E}" dt="2025-11-03T10:22:41.453" v="272" actId="14861"/>
        <pc:sldMkLst>
          <pc:docMk/>
          <pc:sldMk cId="0" sldId="284"/>
        </pc:sldMkLst>
        <pc:picChg chg="mod">
          <ac:chgData name="Bostan Khan" userId="f8e9f95b-cea6-49ff-9c26-e5c5c30b56c9" providerId="ADAL" clId="{2945A9D9-CAE0-416C-87E9-D957FDB5C31E}" dt="2025-11-03T10:22:41.453" v="272" actId="14861"/>
          <ac:picMkLst>
            <pc:docMk/>
            <pc:sldMk cId="0" sldId="284"/>
            <ac:picMk id="418" creationId="{00000000-0000-0000-0000-000000000000}"/>
          </ac:picMkLst>
        </pc:picChg>
      </pc:sldChg>
      <pc:sldChg chg="addSp modSp mod">
        <pc:chgData name="Bostan Khan" userId="f8e9f95b-cea6-49ff-9c26-e5c5c30b56c9" providerId="ADAL" clId="{2945A9D9-CAE0-416C-87E9-D957FDB5C31E}" dt="2025-11-03T10:22:44.289" v="273" actId="14861"/>
        <pc:sldMkLst>
          <pc:docMk/>
          <pc:sldMk cId="0" sldId="285"/>
        </pc:sldMkLst>
        <pc:spChg chg="add mod">
          <ac:chgData name="Bostan Khan" userId="f8e9f95b-cea6-49ff-9c26-e5c5c30b56c9" providerId="ADAL" clId="{2945A9D9-CAE0-416C-87E9-D957FDB5C31E}" dt="2025-10-31T14:11:48.826" v="10"/>
          <ac:spMkLst>
            <pc:docMk/>
            <pc:sldMk cId="0" sldId="285"/>
            <ac:spMk id="4" creationId="{BD46A39B-BA79-259E-078E-E29DB447ED22}"/>
          </ac:spMkLst>
        </pc:spChg>
        <pc:spChg chg="add mod">
          <ac:chgData name="Bostan Khan" userId="f8e9f95b-cea6-49ff-9c26-e5c5c30b56c9" providerId="ADAL" clId="{2945A9D9-CAE0-416C-87E9-D957FDB5C31E}" dt="2025-10-31T14:12:10.022" v="17"/>
          <ac:spMkLst>
            <pc:docMk/>
            <pc:sldMk cId="0" sldId="285"/>
            <ac:spMk id="5" creationId="{F0E26EDA-DD23-A142-4E9E-D1E64F2CC189}"/>
          </ac:spMkLst>
        </pc:spChg>
        <pc:spChg chg="mod">
          <ac:chgData name="Bostan Khan" userId="f8e9f95b-cea6-49ff-9c26-e5c5c30b56c9" providerId="ADAL" clId="{2945A9D9-CAE0-416C-87E9-D957FDB5C31E}" dt="2025-10-31T14:13:32.690" v="24" actId="6549"/>
          <ac:spMkLst>
            <pc:docMk/>
            <pc:sldMk cId="0" sldId="285"/>
            <ac:spMk id="426" creationId="{00000000-0000-0000-0000-000000000000}"/>
          </ac:spMkLst>
        </pc:spChg>
        <pc:picChg chg="add mod">
          <ac:chgData name="Bostan Khan" userId="f8e9f95b-cea6-49ff-9c26-e5c5c30b56c9" providerId="ADAL" clId="{2945A9D9-CAE0-416C-87E9-D957FDB5C31E}" dt="2025-11-03T10:22:44.289" v="273" actId="14861"/>
          <ac:picMkLst>
            <pc:docMk/>
            <pc:sldMk cId="0" sldId="285"/>
            <ac:picMk id="3" creationId="{173729E8-9494-CC3B-AB0A-3776F695FA6C}"/>
          </ac:picMkLst>
        </pc:picChg>
      </pc:sldChg>
      <pc:sldChg chg="modSp add mod">
        <pc:chgData name="Bostan Khan" userId="f8e9f95b-cea6-49ff-9c26-e5c5c30b56c9" providerId="ADAL" clId="{2945A9D9-CAE0-416C-87E9-D957FDB5C31E}" dt="2025-10-31T14:23:06.568" v="38"/>
        <pc:sldMkLst>
          <pc:docMk/>
          <pc:sldMk cId="1885524285" sldId="287"/>
        </pc:sldMkLst>
        <pc:spChg chg="mod">
          <ac:chgData name="Bostan Khan" userId="f8e9f95b-cea6-49ff-9c26-e5c5c30b56c9" providerId="ADAL" clId="{2945A9D9-CAE0-416C-87E9-D957FDB5C31E}" dt="2025-10-31T14:23:06.568" v="38"/>
          <ac:spMkLst>
            <pc:docMk/>
            <pc:sldMk cId="1885524285" sldId="287"/>
            <ac:spMk id="368" creationId="{4D8001D8-FDA9-8BF4-1D02-90D45CC16996}"/>
          </ac:spMkLst>
        </pc:spChg>
      </pc:sldChg>
      <pc:sldChg chg="modSp new mod">
        <pc:chgData name="Bostan Khan" userId="f8e9f95b-cea6-49ff-9c26-e5c5c30b56c9" providerId="ADAL" clId="{2945A9D9-CAE0-416C-87E9-D957FDB5C31E}" dt="2025-10-31T14:25:24.970" v="61" actId="20577"/>
        <pc:sldMkLst>
          <pc:docMk/>
          <pc:sldMk cId="326565601" sldId="288"/>
        </pc:sldMkLst>
        <pc:spChg chg="mod">
          <ac:chgData name="Bostan Khan" userId="f8e9f95b-cea6-49ff-9c26-e5c5c30b56c9" providerId="ADAL" clId="{2945A9D9-CAE0-416C-87E9-D957FDB5C31E}" dt="2025-10-31T14:23:25.023" v="42"/>
          <ac:spMkLst>
            <pc:docMk/>
            <pc:sldMk cId="326565601" sldId="288"/>
            <ac:spMk id="2" creationId="{754A4940-9192-B700-5F61-DC22184EFACE}"/>
          </ac:spMkLst>
        </pc:spChg>
        <pc:spChg chg="mod">
          <ac:chgData name="Bostan Khan" userId="f8e9f95b-cea6-49ff-9c26-e5c5c30b56c9" providerId="ADAL" clId="{2945A9D9-CAE0-416C-87E9-D957FDB5C31E}" dt="2025-10-31T14:25:24.970" v="61" actId="20577"/>
          <ac:spMkLst>
            <pc:docMk/>
            <pc:sldMk cId="326565601" sldId="288"/>
            <ac:spMk id="3" creationId="{1866304F-6DEA-53F2-D751-BF9459A5157C}"/>
          </ac:spMkLst>
        </pc:spChg>
      </pc:sldChg>
      <pc:sldChg chg="modSp add mod">
        <pc:chgData name="Bostan Khan" userId="f8e9f95b-cea6-49ff-9c26-e5c5c30b56c9" providerId="ADAL" clId="{2945A9D9-CAE0-416C-87E9-D957FDB5C31E}" dt="2025-10-31T14:35:10.809" v="87" actId="12788"/>
        <pc:sldMkLst>
          <pc:docMk/>
          <pc:sldMk cId="398689800" sldId="289"/>
        </pc:sldMkLst>
        <pc:spChg chg="mod">
          <ac:chgData name="Bostan Khan" userId="f8e9f95b-cea6-49ff-9c26-e5c5c30b56c9" providerId="ADAL" clId="{2945A9D9-CAE0-416C-87E9-D957FDB5C31E}" dt="2025-10-31T14:35:10.809" v="87" actId="12788"/>
          <ac:spMkLst>
            <pc:docMk/>
            <pc:sldMk cId="398689800" sldId="289"/>
            <ac:spMk id="368" creationId="{975C8C86-353E-18E9-C4C5-CFCA9B681787}"/>
          </ac:spMkLst>
        </pc:spChg>
      </pc:sldChg>
      <pc:sldChg chg="modSp new mod">
        <pc:chgData name="Bostan Khan" userId="f8e9f95b-cea6-49ff-9c26-e5c5c30b56c9" providerId="ADAL" clId="{2945A9D9-CAE0-416C-87E9-D957FDB5C31E}" dt="2025-11-03T14:03:23.977" v="641" actId="948"/>
        <pc:sldMkLst>
          <pc:docMk/>
          <pc:sldMk cId="1497016384" sldId="290"/>
        </pc:sldMkLst>
        <pc:spChg chg="mod">
          <ac:chgData name="Bostan Khan" userId="f8e9f95b-cea6-49ff-9c26-e5c5c30b56c9" providerId="ADAL" clId="{2945A9D9-CAE0-416C-87E9-D957FDB5C31E}" dt="2025-11-03T10:44:32.042" v="279"/>
          <ac:spMkLst>
            <pc:docMk/>
            <pc:sldMk cId="1497016384" sldId="290"/>
            <ac:spMk id="2" creationId="{24438106-EC31-3D9D-DF92-DC7804755694}"/>
          </ac:spMkLst>
        </pc:spChg>
        <pc:spChg chg="mod">
          <ac:chgData name="Bostan Khan" userId="f8e9f95b-cea6-49ff-9c26-e5c5c30b56c9" providerId="ADAL" clId="{2945A9D9-CAE0-416C-87E9-D957FDB5C31E}" dt="2025-11-03T14:03:23.977" v="641" actId="948"/>
          <ac:spMkLst>
            <pc:docMk/>
            <pc:sldMk cId="1497016384" sldId="290"/>
            <ac:spMk id="3" creationId="{2A2A8F7A-5016-1A0F-BF82-5FAEBD6F626B}"/>
          </ac:spMkLst>
        </pc:spChg>
      </pc:sldChg>
      <pc:sldChg chg="modSp new mod modAnim">
        <pc:chgData name="Bostan Khan" userId="f8e9f95b-cea6-49ff-9c26-e5c5c30b56c9" providerId="ADAL" clId="{2945A9D9-CAE0-416C-87E9-D957FDB5C31E}" dt="2025-11-05T15:05:32.909" v="943"/>
        <pc:sldMkLst>
          <pc:docMk/>
          <pc:sldMk cId="940404743" sldId="291"/>
        </pc:sldMkLst>
        <pc:spChg chg="mod">
          <ac:chgData name="Bostan Khan" userId="f8e9f95b-cea6-49ff-9c26-e5c5c30b56c9" providerId="ADAL" clId="{2945A9D9-CAE0-416C-87E9-D957FDB5C31E}" dt="2025-11-03T13:49:23.850" v="437"/>
          <ac:spMkLst>
            <pc:docMk/>
            <pc:sldMk cId="940404743" sldId="291"/>
            <ac:spMk id="2" creationId="{90267D10-A85C-0BC0-353D-ADD272424FAE}"/>
          </ac:spMkLst>
        </pc:spChg>
        <pc:spChg chg="mod">
          <ac:chgData name="Bostan Khan" userId="f8e9f95b-cea6-49ff-9c26-e5c5c30b56c9" providerId="ADAL" clId="{2945A9D9-CAE0-416C-87E9-D957FDB5C31E}" dt="2025-11-03T14:06:28.106" v="671" actId="20577"/>
          <ac:spMkLst>
            <pc:docMk/>
            <pc:sldMk cId="940404743" sldId="291"/>
            <ac:spMk id="3" creationId="{7ED0BE43-03A7-A2E4-2CE1-221B58611AC1}"/>
          </ac:spMkLst>
        </pc:spChg>
      </pc:sldChg>
      <pc:sldChg chg="add">
        <pc:chgData name="Bostan Khan" userId="f8e9f95b-cea6-49ff-9c26-e5c5c30b56c9" providerId="ADAL" clId="{2945A9D9-CAE0-416C-87E9-D957FDB5C31E}" dt="2025-11-03T14:09:43.257" v="674"/>
        <pc:sldMkLst>
          <pc:docMk/>
          <pc:sldMk cId="568135817" sldId="292"/>
        </pc:sldMkLst>
      </pc:sldChg>
      <pc:sldChg chg="addSp modSp new mod modAnim">
        <pc:chgData name="Bostan Khan" userId="f8e9f95b-cea6-49ff-9c26-e5c5c30b56c9" providerId="ADAL" clId="{2945A9D9-CAE0-416C-87E9-D957FDB5C31E}" dt="2025-11-03T14:19:05.837" v="776"/>
        <pc:sldMkLst>
          <pc:docMk/>
          <pc:sldMk cId="1792789674" sldId="293"/>
        </pc:sldMkLst>
        <pc:spChg chg="mod">
          <ac:chgData name="Bostan Khan" userId="f8e9f95b-cea6-49ff-9c26-e5c5c30b56c9" providerId="ADAL" clId="{2945A9D9-CAE0-416C-87E9-D957FDB5C31E}" dt="2025-11-03T14:14:17.650" v="711"/>
          <ac:spMkLst>
            <pc:docMk/>
            <pc:sldMk cId="1792789674" sldId="293"/>
            <ac:spMk id="2" creationId="{C5748F26-DBDA-8877-1D32-4532D4B4EB17}"/>
          </ac:spMkLst>
        </pc:spChg>
        <pc:spChg chg="mod">
          <ac:chgData name="Bostan Khan" userId="f8e9f95b-cea6-49ff-9c26-e5c5c30b56c9" providerId="ADAL" clId="{2945A9D9-CAE0-416C-87E9-D957FDB5C31E}" dt="2025-11-03T14:18:30.846" v="771" actId="948"/>
          <ac:spMkLst>
            <pc:docMk/>
            <pc:sldMk cId="1792789674" sldId="293"/>
            <ac:spMk id="3" creationId="{6385AB69-6F1C-E58E-5682-C1571EDEB929}"/>
          </ac:spMkLst>
        </pc:spChg>
      </pc:sldChg>
      <pc:sldChg chg="modSp add mod modAnim">
        <pc:chgData name="Bostan Khan" userId="f8e9f95b-cea6-49ff-9c26-e5c5c30b56c9" providerId="ADAL" clId="{2945A9D9-CAE0-416C-87E9-D957FDB5C31E}" dt="2025-11-03T14:19:20.965" v="780"/>
        <pc:sldMkLst>
          <pc:docMk/>
          <pc:sldMk cId="1385042481" sldId="294"/>
        </pc:sldMkLst>
        <pc:spChg chg="mod">
          <ac:chgData name="Bostan Khan" userId="f8e9f95b-cea6-49ff-9c26-e5c5c30b56c9" providerId="ADAL" clId="{2945A9D9-CAE0-416C-87E9-D957FDB5C31E}" dt="2025-11-03T14:18:40.607" v="773" actId="27636"/>
          <ac:spMkLst>
            <pc:docMk/>
            <pc:sldMk cId="1385042481" sldId="294"/>
            <ac:spMk id="3" creationId="{7FAED0F3-1083-436C-748E-5A8F9D83329D}"/>
          </ac:spMkLst>
        </pc:spChg>
      </pc:sldChg>
      <pc:sldChg chg="modSp add mod modAnim">
        <pc:chgData name="Bostan Khan" userId="f8e9f95b-cea6-49ff-9c26-e5c5c30b56c9" providerId="ADAL" clId="{2945A9D9-CAE0-416C-87E9-D957FDB5C31E}" dt="2025-11-03T14:19:29.068" v="781"/>
        <pc:sldMkLst>
          <pc:docMk/>
          <pc:sldMk cId="3198731283" sldId="295"/>
        </pc:sldMkLst>
        <pc:spChg chg="mod">
          <ac:chgData name="Bostan Khan" userId="f8e9f95b-cea6-49ff-9c26-e5c5c30b56c9" providerId="ADAL" clId="{2945A9D9-CAE0-416C-87E9-D957FDB5C31E}" dt="2025-11-03T14:18:22.987" v="770" actId="948"/>
          <ac:spMkLst>
            <pc:docMk/>
            <pc:sldMk cId="3198731283" sldId="295"/>
            <ac:spMk id="3" creationId="{E124CB8E-FEA5-AB30-F106-FAB9CC5841E8}"/>
          </ac:spMkLst>
        </pc:spChg>
      </pc:sldChg>
      <pc:sldMasterChg chg="setBg modSldLayout">
        <pc:chgData name="Bostan Khan" userId="f8e9f95b-cea6-49ff-9c26-e5c5c30b56c9" providerId="ADAL" clId="{2945A9D9-CAE0-416C-87E9-D957FDB5C31E}" dt="2025-11-03T10:53:49.761" v="313" actId="207"/>
        <pc:sldMasterMkLst>
          <pc:docMk/>
          <pc:sldMasterMk cId="0" sldId="2147483661"/>
        </pc:sldMasterMkLst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48"/>
          </pc:sldLayoutMkLst>
        </pc:sldLayoutChg>
        <pc:sldLayoutChg chg="modSp mod setBg">
          <pc:chgData name="Bostan Khan" userId="f8e9f95b-cea6-49ff-9c26-e5c5c30b56c9" providerId="ADAL" clId="{2945A9D9-CAE0-416C-87E9-D957FDB5C31E}" dt="2025-11-03T10:53:49.761" v="313" actId="207"/>
          <pc:sldLayoutMkLst>
            <pc:docMk/>
            <pc:sldMasterMk cId="0" sldId="2147483661"/>
            <pc:sldLayoutMk cId="0" sldId="2147483649"/>
          </pc:sldLayoutMkLst>
          <pc:spChg chg="mod">
            <ac:chgData name="Bostan Khan" userId="f8e9f95b-cea6-49ff-9c26-e5c5c30b56c9" providerId="ADAL" clId="{2945A9D9-CAE0-416C-87E9-D957FDB5C31E}" dt="2025-11-03T10:53:49.761" v="313" actId="207"/>
            <ac:spMkLst>
              <pc:docMk/>
              <pc:sldMasterMk cId="0" sldId="2147483661"/>
              <pc:sldLayoutMk cId="0" sldId="2147483649"/>
              <ac:spMk id="23" creationId="{00000000-0000-0000-0000-000000000000}"/>
            </ac:spMkLst>
          </pc:spChg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0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1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2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3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4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5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6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7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8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59"/>
          </pc:sldLayoutMkLst>
        </pc:sldLayoutChg>
        <pc:sldLayoutChg chg="setBg">
          <pc:chgData name="Bostan Khan" userId="f8e9f95b-cea6-49ff-9c26-e5c5c30b56c9" providerId="ADAL" clId="{2945A9D9-CAE0-416C-87E9-D957FDB5C31E}" dt="2025-11-03T10:17:30.264" v="89"/>
          <pc:sldLayoutMkLst>
            <pc:docMk/>
            <pc:sldMasterMk cId="0" sldId="2147483661"/>
            <pc:sldLayoutMk cId="0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E8B6A0-CFB4-96A3-5423-6631755499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37035F-0F29-8343-D5A1-71AA0A7418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E1D8D-D287-4E04-9654-97D4288C38C8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8D876-B4A8-FFA6-8FE6-BC1AD3A39D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135B4-1D01-10C4-F188-9CAFFB079A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E796C-96FD-4F49-93A3-35FD549AD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8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e8119daf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e8119daf7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9e8119daf7_0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e8119daf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e8119daf7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9e8119daf7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eeda5a2d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eeda5a2dd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9eeda5a2dd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e8aef9f03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e8aef9f03_5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9e8aef9f03_5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e8aef9f03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9e8aef9f03_5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39e8aef9f03_5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e8aef9f03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e8aef9f03_5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9e8aef9f03_5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e8aef9f03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e8aef9f03_5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9e8aef9f03_5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e8aef9f03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e8aef9f03_5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39e8aef9f03_5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e8aef9f03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e8aef9f03_5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39e8aef9f03_5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eeda5a2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eeda5a2d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39eeda5a2d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 this seminar, we will explore both the fundamentals and the key research advances in Knowledge Distillation (KD).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eeda5a2d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eeda5a2d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39eeda5a2d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eeda5a2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9eeda5a2dd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9eeda5a2dd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eeda5a2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eeda5a2d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9eeda5a2d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eeda5a2dd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eeda5a2dd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9eeda5a2dd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eeda5a2dd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eeda5a2dd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9eeda5a2dd_1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79FE00D3-FCE3-5ECB-FCDB-DB60A9ED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eeda5a2dd_1_62:notes">
            <a:extLst>
              <a:ext uri="{FF2B5EF4-FFF2-40B4-BE49-F238E27FC236}">
                <a16:creationId xmlns:a16="http://schemas.microsoft.com/office/drawing/2014/main" id="{2E1050FC-FC11-1C20-26BD-6E683E014A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eeda5a2dd_1_62:notes">
            <a:extLst>
              <a:ext uri="{FF2B5EF4-FFF2-40B4-BE49-F238E27FC236}">
                <a16:creationId xmlns:a16="http://schemas.microsoft.com/office/drawing/2014/main" id="{1AD4BD84-C83F-BED2-D134-132004D79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9eeda5a2dd_1_62:notes">
            <a:extLst>
              <a:ext uri="{FF2B5EF4-FFF2-40B4-BE49-F238E27FC236}">
                <a16:creationId xmlns:a16="http://schemas.microsoft.com/office/drawing/2014/main" id="{C433F643-EAD2-F794-7013-C8264E7D76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51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eeda5a2dd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9eeda5a2dd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39eeda5a2dd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eeda5a2d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9eeda5a2dd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9eeda5a2dd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eeda5a2dd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eeda5a2dd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39eeda5a2dd_1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eeda5a2dd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9eeda5a2dd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39eeda5a2dd_1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eeda5a2dd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9eeda5a2dd_1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39eeda5a2dd_1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eeda5a2d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9eeda5a2dd_1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9eeda5a2dd_1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B27C136D-E8FD-04A7-6C8D-9E1EE02E8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eeda5a2dd_1_62:notes">
            <a:extLst>
              <a:ext uri="{FF2B5EF4-FFF2-40B4-BE49-F238E27FC236}">
                <a16:creationId xmlns:a16="http://schemas.microsoft.com/office/drawing/2014/main" id="{2D061D87-EDAA-C27F-33EE-D62607389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eeda5a2dd_1_62:notes">
            <a:extLst>
              <a:ext uri="{FF2B5EF4-FFF2-40B4-BE49-F238E27FC236}">
                <a16:creationId xmlns:a16="http://schemas.microsoft.com/office/drawing/2014/main" id="{6B2D9A5B-A7AC-6B4A-FB6E-735426FE4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9eeda5a2dd_1_62:notes">
            <a:extLst>
              <a:ext uri="{FF2B5EF4-FFF2-40B4-BE49-F238E27FC236}">
                <a16:creationId xmlns:a16="http://schemas.microsoft.com/office/drawing/2014/main" id="{08E659E4-2157-523D-3519-4998197661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075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C6B6DFC7-94CE-0ADC-4F49-E5B0C379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eeda5a2dd_1_62:notes">
            <a:extLst>
              <a:ext uri="{FF2B5EF4-FFF2-40B4-BE49-F238E27FC236}">
                <a16:creationId xmlns:a16="http://schemas.microsoft.com/office/drawing/2014/main" id="{66B8E0B8-8C62-FFE9-3373-198123FC0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eeda5a2dd_1_62:notes">
            <a:extLst>
              <a:ext uri="{FF2B5EF4-FFF2-40B4-BE49-F238E27FC236}">
                <a16:creationId xmlns:a16="http://schemas.microsoft.com/office/drawing/2014/main" id="{584EEB2F-5FD4-042D-E13A-C98E4E39C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9eeda5a2dd_1_62:notes">
            <a:extLst>
              <a:ext uri="{FF2B5EF4-FFF2-40B4-BE49-F238E27FC236}">
                <a16:creationId xmlns:a16="http://schemas.microsoft.com/office/drawing/2014/main" id="{5233E346-0268-4197-8177-5C794DDFB9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5793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e8119daf7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9e8119daf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eeda5a2d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eeda5a2dd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9eeda5a2dd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e8119daf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e8119daf7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9e8119daf7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e8119daf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e8119daf7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It’s like a teacher explaining </a:t>
            </a:r>
            <a:r>
              <a:rPr lang="en-US" sz="1200" i="1" dirty="0"/>
              <a:t>why</a:t>
            </a:r>
            <a:r>
              <a:rPr lang="en-US" sz="1200" dirty="0"/>
              <a:t> an answer is correct instead of just giving the answer — the student learns relationships between classes, not just labels.</a:t>
            </a:r>
            <a:endParaRPr sz="1200" dirty="0"/>
          </a:p>
        </p:txBody>
      </p:sp>
      <p:sp>
        <p:nvSpPr>
          <p:cNvPr id="193" name="Google Shape;193;g39e8119daf7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1948190" y="-612447"/>
            <a:ext cx="524762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G">
  <p:cSld name="TITLE_AND_BODY_2_1_1_1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>
            <a:spLocks noGrp="1"/>
          </p:cNvSpPr>
          <p:nvPr>
            <p:ph type="pic" idx="2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TITLEANDBULLETS_J">
  <p:cSld name="TITLE_AND_BODY_2_1_1_1_1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>
            <a:spLocks noGrp="1"/>
          </p:cNvSpPr>
          <p:nvPr>
            <p:ph type="pic" idx="2"/>
          </p:nvPr>
        </p:nvSpPr>
        <p:spPr>
          <a:xfrm>
            <a:off x="457200" y="1519300"/>
            <a:ext cx="3090600" cy="3090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43180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88" cy="87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88" cy="509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10183906" y="6356348"/>
            <a:ext cx="1362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Bostan Khan, 2025</a:t>
            </a:r>
            <a:endParaRPr sz="1200" i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878542"/>
            <a:ext cx="8229600" cy="524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200" y="6187771"/>
            <a:ext cx="839694" cy="533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EA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351550" y="2270074"/>
            <a:ext cx="5723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275" tIns="49625" rIns="99275" bIns="496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778"/>
              <a:buFont typeface="Calibri"/>
              <a:buNone/>
            </a:pPr>
            <a:r>
              <a:rPr lang="en-US" sz="4778">
                <a:solidFill>
                  <a:srgbClr val="0070C0"/>
                </a:solidFill>
              </a:rPr>
              <a:t>Knowledge Distillation</a:t>
            </a:r>
            <a:endParaRPr sz="4778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351550" y="3870913"/>
            <a:ext cx="566825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275" tIns="49625" rIns="99275" bIns="496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3475" dirty="0"/>
              <a:t>How to Make a Model Learn from another Model</a:t>
            </a:r>
            <a:endParaRPr sz="3475" dirty="0"/>
          </a:p>
          <a:p>
            <a:pPr marL="0" lvl="0" indent="0" algn="l" rtl="0">
              <a:spcBef>
                <a:spcPts val="591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endParaRPr sz="3475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Bostan Khan, 2025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51550" y="3034683"/>
            <a:ext cx="46959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450" tIns="59575" rIns="79450" bIns="595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72"/>
              <a:buFont typeface="Calibri"/>
              <a:buNone/>
            </a:pPr>
            <a:r>
              <a:rPr lang="en-US" sz="2171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Bostan Khan</a:t>
            </a:r>
            <a:endParaRPr sz="152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72"/>
              <a:buFont typeface="Calibri"/>
              <a:buNone/>
            </a:pPr>
            <a:r>
              <a:rPr lang="en-US" sz="2171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PhD Candidate, Mälardalen University</a:t>
            </a:r>
            <a:endParaRPr sz="2171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25" y="1057950"/>
            <a:ext cx="5215501" cy="52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Knowledge Distillation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457200" y="1039900"/>
            <a:ext cx="11331300" cy="169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0070C0"/>
                </a:solidFill>
              </a:rPr>
              <a:t>How to Soften the Logit Probabilities?</a:t>
            </a:r>
            <a:endParaRPr dirty="0"/>
          </a:p>
          <a:p>
            <a:pPr marL="457200" lvl="0" indent="-400050" algn="l" rtl="0">
              <a:spcBef>
                <a:spcPts val="560"/>
              </a:spcBef>
              <a:spcAft>
                <a:spcPts val="0"/>
              </a:spcAft>
              <a:buSzPts val="2700"/>
              <a:buChar char="•"/>
            </a:pPr>
            <a:r>
              <a:rPr lang="en-US" sz="2700" dirty="0"/>
              <a:t>Formal Definition of KD</a:t>
            </a:r>
            <a:endParaRPr sz="27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Neural networks typically use a </a:t>
            </a:r>
            <a:r>
              <a:rPr lang="en-US" dirty="0" err="1"/>
              <a:t>softmax</a:t>
            </a:r>
            <a:r>
              <a:rPr lang="en-US" dirty="0"/>
              <a:t> function to generate the logits to class probabilities</a:t>
            </a:r>
            <a:endParaRPr sz="2700"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075" y="2623839"/>
            <a:ext cx="2885160" cy="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1441077" y="63665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457200" y="3430079"/>
            <a:ext cx="11331300" cy="270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dirty="0"/>
              <a:t>Here,</a:t>
            </a:r>
            <a:br>
              <a:rPr lang="en-US" dirty="0"/>
            </a:br>
            <a:r>
              <a:rPr lang="en-US" dirty="0"/>
              <a:t>			       </a:t>
            </a:r>
            <a:r>
              <a:rPr lang="en-US" dirty="0" err="1"/>
              <a:t>i</a:t>
            </a:r>
            <a:r>
              <a:rPr lang="en-US" dirty="0"/>
              <a:t>, j = 0,1,2,...,C − 1,</a:t>
            </a:r>
            <a:br>
              <a:rPr lang="en-US" dirty="0"/>
            </a:br>
            <a:r>
              <a:rPr lang="en-US" dirty="0"/>
              <a:t>where C is the number of classes. T is the temperature, which is normally set to 1.</a:t>
            </a:r>
            <a:endParaRPr dirty="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0050" algn="l" rtl="0">
              <a:spcBef>
                <a:spcPts val="560"/>
              </a:spcBef>
              <a:spcAft>
                <a:spcPts val="0"/>
              </a:spcAft>
              <a:buSzPts val="2700"/>
              <a:buChar char="•"/>
            </a:pPr>
            <a:r>
              <a:rPr lang="en-US" sz="2700" dirty="0"/>
              <a:t>The goal of knowledge distillation is to align the class probability distributions from teacher and student networks.</a:t>
            </a:r>
            <a:endParaRPr sz="2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6D1AFB5-8815-7485-2EA4-DAD23FC4CF1A}"/>
              </a:ext>
            </a:extLst>
          </p:cNvPr>
          <p:cNvGrpSpPr/>
          <p:nvPr/>
        </p:nvGrpSpPr>
        <p:grpSpPr>
          <a:xfrm>
            <a:off x="4125600" y="3015683"/>
            <a:ext cx="7344075" cy="2509756"/>
            <a:chOff x="4125600" y="3015683"/>
            <a:chExt cx="7344075" cy="2509756"/>
          </a:xfrm>
        </p:grpSpPr>
        <p:pic>
          <p:nvPicPr>
            <p:cNvPr id="4" name="Google Shape;224;p25">
              <a:extLst>
                <a:ext uri="{FF2B5EF4-FFF2-40B4-BE49-F238E27FC236}">
                  <a16:creationId xmlns:a16="http://schemas.microsoft.com/office/drawing/2014/main" id="{8529522E-5779-EB3B-B6D3-0E5C2624C86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6189" t="30640" r="5167" b="43861"/>
            <a:stretch>
              <a:fillRect/>
            </a:stretch>
          </p:blipFill>
          <p:spPr>
            <a:xfrm>
              <a:off x="9194800" y="3499682"/>
              <a:ext cx="572077" cy="6371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0" name="Google Shape;220;p25"/>
            <p:cNvGrpSpPr/>
            <p:nvPr/>
          </p:nvGrpSpPr>
          <p:grpSpPr>
            <a:xfrm>
              <a:off x="4125600" y="3015683"/>
              <a:ext cx="7344075" cy="2501092"/>
              <a:chOff x="4125600" y="2547233"/>
              <a:chExt cx="7344075" cy="2501092"/>
            </a:xfrm>
          </p:grpSpPr>
          <p:pic>
            <p:nvPicPr>
              <p:cNvPr id="221" name="Google Shape;22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25600" y="2549625"/>
                <a:ext cx="5103851" cy="2498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" name="Google Shape;222;p25"/>
              <p:cNvSpPr txBox="1"/>
              <p:nvPr/>
            </p:nvSpPr>
            <p:spPr>
              <a:xfrm>
                <a:off x="7871000" y="2601363"/>
                <a:ext cx="754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3C32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(T=1)</a:t>
                </a:r>
                <a:endParaRPr sz="1600" b="1">
                  <a:solidFill>
                    <a:srgbClr val="3C32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4" name="Google Shape;224;p25"/>
              <p:cNvPicPr preferRelativeResize="0"/>
              <p:nvPr/>
            </p:nvPicPr>
            <p:blipFill rotWithShape="1">
              <a:blip r:embed="rId3">
                <a:alphaModFix/>
              </a:blip>
              <a:srcRect l="74099"/>
              <a:stretch/>
            </p:blipFill>
            <p:spPr>
              <a:xfrm>
                <a:off x="9755500" y="2547233"/>
                <a:ext cx="1714175" cy="249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25"/>
              <p:cNvPicPr preferRelativeResize="0"/>
              <p:nvPr/>
            </p:nvPicPr>
            <p:blipFill rotWithShape="1">
              <a:blip r:embed="rId3">
                <a:alphaModFix/>
              </a:blip>
              <a:srcRect l="49528" t="49462" r="3089" b="31657"/>
              <a:stretch/>
            </p:blipFill>
            <p:spPr>
              <a:xfrm>
                <a:off x="8862874" y="3568345"/>
                <a:ext cx="2418326" cy="8574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25"/>
              <p:cNvPicPr preferRelativeResize="0"/>
              <p:nvPr/>
            </p:nvPicPr>
            <p:blipFill rotWithShape="1">
              <a:blip r:embed="rId3">
                <a:alphaModFix/>
              </a:blip>
              <a:srcRect l="55005" b="78650"/>
              <a:stretch/>
            </p:blipFill>
            <p:spPr>
              <a:xfrm>
                <a:off x="9151850" y="2550206"/>
                <a:ext cx="2296451" cy="5334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Google Shape;227;p25"/>
            <p:cNvSpPr txBox="1"/>
            <p:nvPr/>
          </p:nvSpPr>
          <p:spPr>
            <a:xfrm>
              <a:off x="9311475" y="3604800"/>
              <a:ext cx="544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59.9</a:t>
              </a:r>
              <a:endParaRPr sz="15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10116900" y="3085988"/>
              <a:ext cx="754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3C323F"/>
                  </a:solidFill>
                  <a:latin typeface="Calibri"/>
                  <a:ea typeface="Calibri"/>
                  <a:cs typeface="Calibri"/>
                  <a:sym typeface="Calibri"/>
                </a:rPr>
                <a:t>(T=10)</a:t>
              </a:r>
              <a:endParaRPr sz="1600" b="1" dirty="0">
                <a:solidFill>
                  <a:srgbClr val="3C32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" name="Google Shape;221;p25">
              <a:extLst>
                <a:ext uri="{FF2B5EF4-FFF2-40B4-BE49-F238E27FC236}">
                  <a16:creationId xmlns:a16="http://schemas.microsoft.com/office/drawing/2014/main" id="{D258B60D-9FC8-5379-1F39-792F2A9001D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rcRect l="56024" t="83371"/>
            <a:stretch>
              <a:fillRect/>
            </a:stretch>
          </p:blipFill>
          <p:spPr>
            <a:xfrm>
              <a:off x="9157450" y="4830773"/>
              <a:ext cx="2290851" cy="694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5"/>
            <p:cNvSpPr txBox="1"/>
            <p:nvPr/>
          </p:nvSpPr>
          <p:spPr>
            <a:xfrm>
              <a:off x="9347575" y="4575275"/>
              <a:ext cx="544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rgbClr val="333333"/>
                  </a:solidFill>
                  <a:latin typeface="Calibri"/>
                  <a:ea typeface="Calibri"/>
                  <a:cs typeface="Calibri"/>
                  <a:sym typeface="Calibri"/>
                </a:rPr>
                <a:t>40.1</a:t>
              </a:r>
              <a:endParaRPr sz="15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 b="1" dirty="0">
                <a:solidFill>
                  <a:srgbClr val="0070C0"/>
                </a:solidFill>
              </a:rPr>
              <a:t>How to Soften the Logit Probabilities?</a:t>
            </a:r>
            <a:endParaRPr dirty="0"/>
          </a:p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 dirty="0"/>
              <a:t>We use temperature </a:t>
            </a:r>
            <a:r>
              <a:rPr lang="en-US" sz="2600" i="1" dirty="0"/>
              <a:t>T</a:t>
            </a:r>
            <a:r>
              <a:rPr lang="en-US" sz="2600" dirty="0"/>
              <a:t> for softening the </a:t>
            </a:r>
            <a:r>
              <a:rPr lang="en-US" sz="2600" dirty="0" err="1"/>
              <a:t>softmax</a:t>
            </a:r>
            <a:r>
              <a:rPr lang="en-US" sz="2600" dirty="0"/>
              <a:t> probabilities</a:t>
            </a:r>
            <a:endParaRPr sz="2600"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Knowledge Distillation</a:t>
            </a:r>
            <a:endParaRPr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333" y="3288833"/>
            <a:ext cx="1441825" cy="19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000" y="2207600"/>
            <a:ext cx="2885160" cy="8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5224" y="5598451"/>
            <a:ext cx="2149706" cy="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8274" y="2526875"/>
            <a:ext cx="1737225" cy="48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5"/>
          <p:cNvCxnSpPr>
            <a:endCxn id="231" idx="2"/>
          </p:cNvCxnSpPr>
          <p:nvPr/>
        </p:nvCxnSpPr>
        <p:spPr>
          <a:xfrm rot="10800000" flipH="1">
            <a:off x="7554686" y="3015675"/>
            <a:ext cx="352200" cy="10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5"/>
          <p:cNvCxnSpPr>
            <a:stCxn id="235" idx="3"/>
            <a:endCxn id="218" idx="1"/>
          </p:cNvCxnSpPr>
          <p:nvPr/>
        </p:nvCxnSpPr>
        <p:spPr>
          <a:xfrm>
            <a:off x="1815533" y="4267433"/>
            <a:ext cx="41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5"/>
          <p:cNvCxnSpPr>
            <a:cxnSpLocks/>
            <a:stCxn id="218" idx="3"/>
            <a:endCxn id="221" idx="1"/>
          </p:cNvCxnSpPr>
          <p:nvPr/>
        </p:nvCxnSpPr>
        <p:spPr>
          <a:xfrm>
            <a:off x="3673158" y="4267433"/>
            <a:ext cx="4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7" name="Google Shape;23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400" y="3762200"/>
            <a:ext cx="1580470" cy="1228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5"/>
          <p:cNvCxnSpPr>
            <a:cxnSpLocks/>
            <a:endCxn id="230" idx="0"/>
          </p:cNvCxnSpPr>
          <p:nvPr/>
        </p:nvCxnSpPr>
        <p:spPr>
          <a:xfrm>
            <a:off x="9745862" y="3898900"/>
            <a:ext cx="554215" cy="1699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7D10-A85C-0BC0-353D-ADD27242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Distillation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D0BE43-03A7-A2E4-2CE1-221B58611AC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The final loss, L</a:t>
                </a:r>
                <a:r>
                  <a:rPr lang="en-US" baseline="-25000" dirty="0"/>
                  <a:t>KD</a:t>
                </a:r>
                <a:r>
                  <a:rPr lang="en-US" dirty="0"/>
                  <a:t> is a weighted sum of two parts, balanced by a hyperparameter </a:t>
                </a:r>
                <a:r>
                  <a:rPr lang="el-GR" dirty="0"/>
                  <a:t>α</a:t>
                </a:r>
                <a:r>
                  <a:rPr lang="en-US" dirty="0"/>
                  <a:t> (alpha).</a:t>
                </a:r>
              </a:p>
              <a:p>
                <a:pPr marL="5080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𝑑𝑖𝑠𝑡𝑖𝑙𝑙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𝐾𝐷</m:t>
                        </m:r>
                      </m:sub>
                    </m:sSub>
                  </m:oMath>
                </a14:m>
                <a:r>
                  <a:rPr lang="en-US" dirty="0"/>
                  <a:t>: The final loss used to update the student model.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𝑠𝑡𝑢𝑑𝑒𝑛𝑡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𝐶𝑟𝑜𝑠𝑠𝐸𝑛𝑡𝑟𝑜𝑝𝑦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𝑑𝑖𝑠𝑡𝑖𝑙𝑙</m:t>
                        </m:r>
                      </m:sub>
                    </m:sSub>
                  </m:oMath>
                </a14:m>
                <a:r>
                  <a:rPr lang="en-US" dirty="0"/>
                  <a:t>: Cross Entropy Loss, L2 Loss or KL Loss (Kullback-Leibler Divergence)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:A value between 0 and 1 that controls the balance.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D0BE43-03A7-A2E4-2CE1-221B58611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5C4E-D323-AFB7-AFCC-67C219CE7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0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722313" y="3053325"/>
            <a:ext cx="7772400" cy="13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Knowledge Distillation?</a:t>
            </a:r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Other than logits, what elements can we match between teacher and student models?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25" y="2073275"/>
            <a:ext cx="11556476" cy="39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70C0"/>
                </a:solidFill>
              </a:rPr>
              <a:t>1. Matching output logits </a:t>
            </a:r>
            <a:endParaRPr b="1">
              <a:solidFill>
                <a:srgbClr val="0070C0"/>
              </a:solidFill>
            </a:endParaRPr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1441077" y="63665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pic>
        <p:nvPicPr>
          <p:cNvPr id="7" name="Picture 6" descr="A diagram of a model&#10;&#10;AI-generated content may be incorrect.">
            <a:extLst>
              <a:ext uri="{FF2B5EF4-FFF2-40B4-BE49-F238E27FC236}">
                <a16:creationId xmlns:a16="http://schemas.microsoft.com/office/drawing/2014/main" id="{3997D876-8443-7174-589A-859FB4AC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00" y="2038350"/>
            <a:ext cx="79248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70C0"/>
                </a:solidFill>
              </a:rPr>
              <a:t>2. Matching intermediate weights </a:t>
            </a:r>
            <a:endParaRPr b="1">
              <a:solidFill>
                <a:srgbClr val="0070C0"/>
              </a:solidFill>
            </a:endParaRPr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100" y="1694075"/>
            <a:ext cx="6462000" cy="41211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73" name="Google Shape;273;p29"/>
          <p:cNvSpPr txBox="1"/>
          <p:nvPr/>
        </p:nvSpPr>
        <p:spPr>
          <a:xfrm>
            <a:off x="1441077" y="63665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70C0"/>
                </a:solidFill>
              </a:rPr>
              <a:t>2. Matching intermediate weights </a:t>
            </a:r>
            <a:endParaRPr b="1">
              <a:solidFill>
                <a:srgbClr val="0070C0"/>
              </a:solidFill>
            </a:endParaRPr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1441077" y="63665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63" y="1662850"/>
            <a:ext cx="10463964" cy="391918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84" name="Google Shape;284;p30"/>
          <p:cNvSpPr txBox="1"/>
          <p:nvPr/>
        </p:nvSpPr>
        <p:spPr>
          <a:xfrm>
            <a:off x="1441077" y="61378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FitNets: Hints for Thin Deep Nets [Romero et al., ICLR 2015]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</a:rPr>
              <a:t>3. Matching intermediate features </a:t>
            </a:r>
            <a:endParaRPr sz="2400" b="1" dirty="0">
              <a:solidFill>
                <a:srgbClr val="0070C0"/>
              </a:solidFill>
            </a:endParaRPr>
          </a:p>
          <a:p>
            <a:pPr marL="457200" lvl="0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•"/>
            </a:pPr>
            <a:r>
              <a:rPr lang="en-US" sz="2400" dirty="0"/>
              <a:t>Intuition: teacher and student networks should have similar feature distributions, not just output probability distributions.</a:t>
            </a:r>
            <a:endParaRPr sz="2400" dirty="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400" dirty="0"/>
              <a:t>By minimizing maximum mean discrepancy between feature maps</a:t>
            </a:r>
            <a:endParaRPr sz="24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600" dirty="0"/>
          </a:p>
        </p:txBody>
      </p:sp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1441077" y="63665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1441075" y="6137800"/>
            <a:ext cx="5824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Like What You Like: Knowledge Distill via Neuron Selectivity Transfer [Huang and Wang, arXiv 2017]</a:t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325" y="2821675"/>
            <a:ext cx="5743550" cy="33161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Google Shape;302;p3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57200" y="1039906"/>
                <a:ext cx="11331300" cy="50979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457200" lvl="0" indent="0" algn="ctr" rtl="0">
                  <a:spcBef>
                    <a:spcPts val="56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4. Intermediate attention maps </a:t>
                </a:r>
              </a:p>
              <a:p>
                <a:pPr marL="457200" lvl="0" indent="-387350" algn="l" rtl="0">
                  <a:spcBef>
                    <a:spcPts val="560"/>
                  </a:spcBef>
                  <a:spcAft>
                    <a:spcPts val="1200"/>
                  </a:spcAft>
                  <a:buSzPts val="2500"/>
                  <a:buChar char="•"/>
                </a:pPr>
                <a:r>
                  <a:rPr lang="en-US" sz="2200" dirty="0"/>
                  <a:t>Gradients of feature maps are used to characterize “attention” of DNNs</a:t>
                </a:r>
              </a:p>
              <a:p>
                <a:pPr lvl="0" indent="-387350">
                  <a:spcBef>
                    <a:spcPts val="0"/>
                  </a:spcBef>
                  <a:spcAft>
                    <a:spcPts val="1200"/>
                  </a:spcAft>
                  <a:buSzPts val="2500"/>
                </a:pPr>
                <a:r>
                  <a:rPr lang="en-US" sz="2200" dirty="0"/>
                  <a:t>The attention of a CNN feature map is defined as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sz="2200" i="1" dirty="0" err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ar-AE" sz="2200" i="1" dirty="0" err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ar-AE" sz="2200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ar-AE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ar-AE" sz="2200" dirty="0"/>
                  <a:t>, </a:t>
                </a:r>
                <a:r>
                  <a:rPr lang="en-US" sz="2200" dirty="0"/>
                  <a:t>where </a:t>
                </a:r>
                <a:r>
                  <a:rPr lang="en-US" sz="2200" i="1" dirty="0"/>
                  <a:t>L</a:t>
                </a:r>
                <a:r>
                  <a:rPr lang="en-US" sz="2200" dirty="0"/>
                  <a:t> is the learning objective.</a:t>
                </a:r>
              </a:p>
              <a:p>
                <a:pPr lvl="0" indent="-387350">
                  <a:spcBef>
                    <a:spcPts val="0"/>
                  </a:spcBef>
                  <a:spcAft>
                    <a:spcPts val="1200"/>
                  </a:spcAft>
                  <a:buSzPts val="2500"/>
                </a:pPr>
                <a:r>
                  <a:rPr lang="en-US" sz="2200" dirty="0"/>
                  <a:t>Intuition: If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ar-AE" sz="2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22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ar-AE" sz="2200" i="1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ar-AE" sz="2200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ar-AE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200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/>
                  <a:t> is large, a small perturbation at </a:t>
                </a:r>
                <a:r>
                  <a:rPr lang="en-US" sz="2200" i="1" dirty="0" err="1"/>
                  <a:t>i,j</a:t>
                </a:r>
                <a:r>
                  <a:rPr lang="en-US" sz="2200" dirty="0"/>
                  <a:t> will significantly impact the final output. As a result, the network is putting more attention on position.</a:t>
                </a:r>
              </a:p>
              <a:p>
                <a:pPr marL="0" lvl="0" indent="0" algn="l" rtl="0">
                  <a:spcBef>
                    <a:spcPts val="560"/>
                  </a:spcBef>
                  <a:spcAft>
                    <a:spcPts val="0"/>
                  </a:spcAft>
                  <a:buNone/>
                </a:pPr>
                <a:endParaRPr sz="2600" dirty="0"/>
              </a:p>
            </p:txBody>
          </p:sp>
        </mc:Choice>
        <mc:Fallback xmlns="">
          <p:sp>
            <p:nvSpPr>
              <p:cNvPr id="302" name="Google Shape;302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39906"/>
                <a:ext cx="11331300" cy="5097900"/>
              </a:xfrm>
              <a:prstGeom prst="rect">
                <a:avLst/>
              </a:prstGeom>
              <a:blipFill>
                <a:blip r:embed="rId3"/>
                <a:stretch>
                  <a:fillRect l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Google Shape;303;p32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1441077" y="65282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1441075" y="6137800"/>
            <a:ext cx="7913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Paying More Attention to Attention: Improving the Performance of Convolutional Neural Networks via Attention Transfer [Zagoruyko and Komodakis, ICLR 2017]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438" y="3518350"/>
            <a:ext cx="6825124" cy="24546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88" cy="87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Knowledge Distillation – Seminar Outline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88" cy="509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Agenda:</a:t>
            </a:r>
            <a:endParaRPr dirty="0"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Motivation</a:t>
            </a:r>
            <a:endParaRPr dirty="0"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What is Knowledge Distillation?</a:t>
            </a:r>
            <a:endParaRPr dirty="0"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What to Match</a:t>
            </a:r>
            <a:endParaRPr dirty="0"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Self and Online Distillation</a:t>
            </a:r>
            <a:endParaRPr dirty="0"/>
          </a:p>
          <a:p>
            <a:pPr marL="91440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Distillation for Different Tasks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125" y="1057950"/>
            <a:ext cx="5215501" cy="52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4. Intermediate attention maps </a:t>
            </a:r>
            <a:endParaRPr b="1">
              <a:solidFill>
                <a:srgbClr val="0070C0"/>
              </a:solidFill>
            </a:endParaRPr>
          </a:p>
          <a:p>
            <a:pPr marL="457200" lvl="0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Performant models have similar attention maps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Attention maps of performant ImageNet models (ResNets) are indeed similar to each other, but the less performant model (NIN) has quite different attention maps.</a:t>
            </a:r>
            <a:endParaRPr sz="2600"/>
          </a:p>
        </p:txBody>
      </p:sp>
      <p:sp>
        <p:nvSpPr>
          <p:cNvPr id="314" name="Google Shape;314;p33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16" name="Google Shape;316;p33"/>
          <p:cNvPicPr preferRelativeResize="0"/>
          <p:nvPr/>
        </p:nvPicPr>
        <p:blipFill rotWithShape="1">
          <a:blip r:embed="rId3">
            <a:alphaModFix/>
          </a:blip>
          <a:srcRect t="60810"/>
          <a:stretch/>
        </p:blipFill>
        <p:spPr>
          <a:xfrm>
            <a:off x="4270600" y="5594925"/>
            <a:ext cx="5774575" cy="3651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17" name="Google Shape;317;p33"/>
          <p:cNvSpPr txBox="1"/>
          <p:nvPr/>
        </p:nvSpPr>
        <p:spPr>
          <a:xfrm>
            <a:off x="1441077" y="65282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1441075" y="6137800"/>
            <a:ext cx="7913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Paying More Attention to Attention: Improving the Performance of Convolutional Neural Networks via Attention Transfer [Zagoruyko and Komodakis, ICLR 2017]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6A35B-7763-8218-4184-75E236FCD8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6" t="11379" r="908"/>
          <a:stretch>
            <a:fillRect/>
          </a:stretch>
        </p:blipFill>
        <p:spPr>
          <a:xfrm>
            <a:off x="1514173" y="3314700"/>
            <a:ext cx="9163654" cy="2191338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4. Intermediate attention maps </a:t>
            </a:r>
            <a:endParaRPr b="1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463" y="1683400"/>
            <a:ext cx="7819076" cy="419462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28" name="Google Shape;328;p34"/>
          <p:cNvSpPr txBox="1"/>
          <p:nvPr/>
        </p:nvSpPr>
        <p:spPr>
          <a:xfrm>
            <a:off x="1441077" y="65282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1441075" y="6137800"/>
            <a:ext cx="7913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Paying More Attention to Attention: Improving the Performance of Convolutional Neural Networks via Attention Transfer [Zagoruyko and Komodakis, ICLR 2017]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</a:rPr>
              <a:t>5. Matching sparsity patterns </a:t>
            </a:r>
            <a:endParaRPr b="1" dirty="0">
              <a:solidFill>
                <a:srgbClr val="0070C0"/>
              </a:solidFill>
            </a:endParaRPr>
          </a:p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Intuition: the teacher and student networks should have similar sparsity patterns after the </a:t>
            </a:r>
            <a:r>
              <a:rPr lang="en-US" sz="2400" dirty="0" err="1"/>
              <a:t>ReLU</a:t>
            </a:r>
            <a:r>
              <a:rPr lang="en-US" sz="2400" dirty="0"/>
              <a:t> activation. A neuron is activated after </a:t>
            </a:r>
            <a:r>
              <a:rPr lang="en-US" sz="2400" dirty="0" err="1"/>
              <a:t>ReLU</a:t>
            </a:r>
            <a:r>
              <a:rPr lang="en-US" sz="2400" dirty="0"/>
              <a:t> if its value is larger than 0, denoted by the indicator function ρ(x) = 1[x &gt; 0] .</a:t>
            </a:r>
            <a:endParaRPr sz="2400" dirty="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325" y="2737100"/>
            <a:ext cx="7551908" cy="3400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39" name="Google Shape;339;p35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1441075" y="6299300"/>
            <a:ext cx="791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Knowledge Transfer via Distillation of Activation Boundaries Formed by Hidden Neurons [Heo et al., AAAI 2019]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70C0"/>
                </a:solidFill>
              </a:rPr>
              <a:t>6. Matching relational information</a:t>
            </a:r>
            <a:endParaRPr b="1">
              <a:solidFill>
                <a:srgbClr val="0070C0"/>
              </a:solidFill>
            </a:endParaRPr>
          </a:p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Relations between different layers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325" y="1985150"/>
            <a:ext cx="7719325" cy="42989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50" name="Google Shape;350;p36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1441075" y="6299300"/>
            <a:ext cx="791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Gift from Knowledge Distillation: Fast Optimization, Network Minimization and Transfer Learning [Yim et al., CVPR 2017]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to Match in KD</a:t>
            </a:r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457200" y="1068431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6. Matching relational information</a:t>
            </a:r>
            <a:endParaRPr b="1">
              <a:solidFill>
                <a:srgbClr val="0070C0"/>
              </a:solidFill>
            </a:endParaRPr>
          </a:p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Relations between different samples</a:t>
            </a:r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00" y="2086775"/>
            <a:ext cx="7716401" cy="395367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61" name="Google Shape;361;p37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1441075" y="6299300"/>
            <a:ext cx="7913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Gift from Knowledge Distillation: Fast Optimization, Network Minimization and Transfer Learning [Yim et al., CVPR 2017]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722312" y="3053325"/>
            <a:ext cx="8856028" cy="86335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US" dirty="0"/>
              <a:t>Common Loss Functions for Matching in KD</a:t>
            </a:r>
            <a:br>
              <a:rPr lang="en-US" dirty="0"/>
            </a:b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21218-3CE7-5E58-6842-DCB68DC907B3}"/>
              </a:ext>
            </a:extLst>
          </p:cNvPr>
          <p:cNvSpPr txBox="1"/>
          <p:nvPr/>
        </p:nvSpPr>
        <p:spPr>
          <a:xfrm>
            <a:off x="722313" y="3727450"/>
            <a:ext cx="107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choice of loss function depends on </a:t>
            </a:r>
            <a:r>
              <a:rPr lang="en-US" sz="1800" b="1" dirty="0"/>
              <a:t>what</a:t>
            </a:r>
            <a:r>
              <a:rPr lang="en-US" sz="1800" dirty="0"/>
              <a:t> you are trying to match (logits, features, or relations).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F26-DBDA-8877-1D32-4532D4B4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Matching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5AB69-6F1C-E58E-5682-C1571EDEB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spcAft>
                <a:spcPts val="12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1. KL Divergence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What it's for: </a:t>
            </a:r>
            <a:r>
              <a:rPr lang="en-US" dirty="0"/>
              <a:t>This is the standard "Soft Loss" for matching the final output distributions.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How it works:</a:t>
            </a:r>
            <a:r>
              <a:rPr lang="en-US" dirty="0"/>
              <a:t> It measures the difference between the teacher's soft probabilities and the student's soft probabilities.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Goal:</a:t>
            </a:r>
            <a:r>
              <a:rPr lang="en-US" dirty="0"/>
              <a:t> To make the student's probability distribution mimic the teacher's.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C0AD3-DBCD-4886-C71B-0EBF59226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186F5-2220-0A31-E766-89003AEA6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BAF5-9CBA-9FBE-7664-B4D672C0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Matching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ED0F3-1083-436C-748E-5A8F9D833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0800" indent="0" algn="ctr">
              <a:spcAft>
                <a:spcPts val="1200"/>
              </a:spcAft>
              <a:buNone/>
            </a:pPr>
            <a:r>
              <a:rPr lang="en-US" b="1" dirty="0">
                <a:solidFill>
                  <a:srgbClr val="0070C0"/>
                </a:solidFill>
              </a:rPr>
              <a:t>2. L2 Loss (Mean Squared Error - MSE)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What it's for:</a:t>
            </a:r>
            <a:r>
              <a:rPr lang="en-US" dirty="0"/>
              <a:t> A flexible loss used to directly match the </a:t>
            </a:r>
            <a:r>
              <a:rPr lang="en-US" b="1" dirty="0"/>
              <a:t>values</a:t>
            </a:r>
            <a:r>
              <a:rPr lang="en-US" dirty="0"/>
              <a:t> of intermediate layers.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Common uses: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Matching intermediate features or feature maps.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Matching intermediate weights (often after a transformation).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Matching relational information between layers.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It can also be used as an alternative to KL Divergence for matching the final logits directly.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4F2B2-082E-0F07-5B85-F07B4BBAFA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5723B-FBED-B37A-D8B0-132110D2E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BF42-9E36-7E64-8299-1CAFFEB7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 for Matching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4CB8E-FEA5-AB30-F106-FAB9CC584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3. Cross-Entropy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What it's for:</a:t>
            </a:r>
            <a:r>
              <a:rPr lang="en-US" dirty="0"/>
              <a:t> This loss has two key roles in KD.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Role 1 (Hard Loss):</a:t>
            </a:r>
            <a:r>
              <a:rPr lang="en-US" dirty="0"/>
              <a:t> It's the standard Classification Loss used to train the student on the true, ground-truth labels.</a:t>
            </a:r>
          </a:p>
          <a:p>
            <a:pPr>
              <a:spcAft>
                <a:spcPts val="1200"/>
              </a:spcAft>
            </a:pPr>
            <a:r>
              <a:rPr lang="en-US" b="1" dirty="0"/>
              <a:t>Role 2 (Soft Loss): </a:t>
            </a:r>
            <a:r>
              <a:rPr lang="en-US" dirty="0"/>
              <a:t>It can also be used as the distillation loss, where the teacher's soft probabilities are treated as "labels" for the student.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24D4D-63C3-D244-4957-89F0DD4BC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1A203E3-829F-D02A-5141-D785529D0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>
            <a:extLst>
              <a:ext uri="{FF2B5EF4-FFF2-40B4-BE49-F238E27FC236}">
                <a16:creationId xmlns:a16="http://schemas.microsoft.com/office/drawing/2014/main" id="{B65FD4E7-3D07-9198-618B-836F74430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13" y="3053325"/>
            <a:ext cx="7772400" cy="7376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Distillation Training Schemes</a:t>
            </a:r>
            <a:endParaRPr dirty="0"/>
          </a:p>
        </p:txBody>
      </p:sp>
      <p:sp>
        <p:nvSpPr>
          <p:cNvPr id="369" name="Google Shape;369;p38">
            <a:extLst>
              <a:ext uri="{FF2B5EF4-FFF2-40B4-BE49-F238E27FC236}">
                <a16:creationId xmlns:a16="http://schemas.microsoft.com/office/drawing/2014/main" id="{03836BC7-69CD-D852-21BC-41DE6A8622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5FA0A-C044-C264-3A64-A6F69BE46CB3}"/>
              </a:ext>
            </a:extLst>
          </p:cNvPr>
          <p:cNvSpPr txBox="1"/>
          <p:nvPr/>
        </p:nvSpPr>
        <p:spPr>
          <a:xfrm>
            <a:off x="722313" y="3689350"/>
            <a:ext cx="622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Let’s see how teacher and student are trained together.</a:t>
            </a:r>
          </a:p>
        </p:txBody>
      </p:sp>
    </p:spTree>
    <p:extLst>
      <p:ext uri="{BB962C8B-B14F-4D97-AF65-F5344CB8AC3E}">
        <p14:creationId xmlns:p14="http://schemas.microsoft.com/office/powerpoint/2010/main" val="56813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88" cy="87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Motivation: Why Knowledge Distillation?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88" cy="509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>
                <a:solidFill>
                  <a:srgbClr val="FF0000"/>
                </a:solidFill>
              </a:rPr>
              <a:t>The Challenge: Tiny Models on Limited Hardware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2728511" y="5368925"/>
            <a:ext cx="7106451" cy="8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 must be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tiny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run efficiently on tiny edge devices.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can we make this possible?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441077" y="6366502"/>
            <a:ext cx="40895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1441077" y="6168394"/>
            <a:ext cx="5112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Network Augmentation for Tiny Deep Learning [Cai et al., ICLR 2022]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88" y="1680037"/>
            <a:ext cx="7704824" cy="36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KD is also classified by how the teacher and student models are trained and updated.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Offline Distillation (Traditional KD)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Self-Distillation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Online Distillation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Combined Techniques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0070C0"/>
                </a:solidFill>
              </a:rPr>
              <a:t>1. Offline Distillation (Traditional KD)</a:t>
            </a:r>
            <a:endParaRPr b="1" dirty="0">
              <a:solidFill>
                <a:srgbClr val="0070C0"/>
              </a:solidFill>
            </a:endParaRPr>
          </a:p>
          <a:p>
            <a:pPr marL="457200" lvl="0" indent="-387350" algn="l" rtl="0">
              <a:spcBef>
                <a:spcPts val="560"/>
              </a:spcBef>
              <a:spcAft>
                <a:spcPts val="0"/>
              </a:spcAft>
              <a:buSzPts val="2500"/>
              <a:buChar char="•"/>
            </a:pPr>
            <a:r>
              <a:rPr lang="en-US" sz="2500" dirty="0"/>
              <a:t>Teacher model is usually larger than the student model and is fixed</a:t>
            </a:r>
            <a:endParaRPr sz="2500" dirty="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-US" sz="2500" dirty="0"/>
              <a:t>What is the disadvantage of fixed large teachers?</a:t>
            </a:r>
            <a:endParaRPr sz="2500" dirty="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–"/>
            </a:pPr>
            <a:r>
              <a:rPr lang="en-US" sz="2500" dirty="0"/>
              <a:t>Does it have to be the case that we need a fixed large teacher in KD?</a:t>
            </a:r>
            <a:endParaRPr sz="2500" dirty="0"/>
          </a:p>
        </p:txBody>
      </p:sp>
      <p:sp>
        <p:nvSpPr>
          <p:cNvPr id="385" name="Google Shape;385;p40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438" y="2730300"/>
            <a:ext cx="6492825" cy="358095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87" name="Google Shape;387;p40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394" name="Google Shape;394;p41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0070C0"/>
                </a:solidFill>
              </a:rPr>
              <a:t>2. Self-Distillation</a:t>
            </a:r>
            <a:endParaRPr b="1">
              <a:solidFill>
                <a:srgbClr val="0070C0"/>
              </a:solidFill>
            </a:endParaRPr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74650" algn="l" rtl="0">
              <a:spcBef>
                <a:spcPts val="5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All models (teacher and student) share the same architecture and size (e.g., T=S</a:t>
            </a:r>
            <a:r>
              <a:rPr lang="en-US" sz="2300" baseline="-25000"/>
              <a:t>1</a:t>
            </a:r>
            <a:r>
              <a:rPr lang="en-US" sz="2300"/>
              <a:t>=S</a:t>
            </a:r>
            <a:r>
              <a:rPr lang="en-US" sz="2300" baseline="-25000"/>
              <a:t>2</a:t>
            </a:r>
            <a:r>
              <a:rPr lang="en-US" sz="2300"/>
              <a:t>=...).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Network architecture T=S</a:t>
            </a:r>
            <a:r>
              <a:rPr lang="en-US" sz="2300" baseline="-25000"/>
              <a:t>1</a:t>
            </a:r>
            <a:r>
              <a:rPr lang="en-US" sz="2300"/>
              <a:t>=S</a:t>
            </a:r>
            <a:r>
              <a:rPr lang="en-US" sz="2300" baseline="-25000"/>
              <a:t>2</a:t>
            </a:r>
            <a:r>
              <a:rPr lang="en-US" sz="2300"/>
              <a:t>=... = S</a:t>
            </a:r>
            <a:r>
              <a:rPr lang="en-US" sz="2300" baseline="-25000"/>
              <a:t>k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Network accuracy T &lt; S</a:t>
            </a:r>
            <a:r>
              <a:rPr lang="en-US" sz="2300" baseline="-25000"/>
              <a:t>1</a:t>
            </a:r>
            <a:r>
              <a:rPr lang="en-US" sz="2300"/>
              <a:t>&lt; S</a:t>
            </a:r>
            <a:r>
              <a:rPr lang="en-US" sz="2300" baseline="-25000"/>
              <a:t>2</a:t>
            </a:r>
            <a:r>
              <a:rPr lang="en-US" sz="2300"/>
              <a:t> &lt; … &lt; S</a:t>
            </a:r>
            <a:r>
              <a:rPr lang="en-US" sz="2300" baseline="-25000"/>
              <a:t>k 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Can alternatively ensemble T, S</a:t>
            </a:r>
            <a:r>
              <a:rPr lang="en-US" sz="2300" baseline="-25000"/>
              <a:t>1</a:t>
            </a:r>
            <a:r>
              <a:rPr lang="en-US" sz="2300"/>
              <a:t>, S</a:t>
            </a:r>
            <a:r>
              <a:rPr lang="en-US" sz="2300" baseline="-25000"/>
              <a:t>2</a:t>
            </a:r>
            <a:r>
              <a:rPr lang="en-US" sz="2300"/>
              <a:t>, …, S</a:t>
            </a:r>
            <a:r>
              <a:rPr lang="en-US" sz="2300" baseline="-25000"/>
              <a:t>k </a:t>
            </a:r>
            <a:r>
              <a:rPr lang="en-US" sz="2300"/>
              <a:t>to get even better performance.</a:t>
            </a:r>
            <a:endParaRPr sz="2300"/>
          </a:p>
        </p:txBody>
      </p:sp>
      <p:sp>
        <p:nvSpPr>
          <p:cNvPr id="395" name="Google Shape;395;p41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100" y="1575675"/>
            <a:ext cx="7331799" cy="26690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397" name="Google Shape;397;p41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1441077" y="629930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Born-Again Neural Networks [Furlanello et al., ICML 2018]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0070C0"/>
                </a:solidFill>
              </a:rPr>
              <a:t>3. Online Distillation</a:t>
            </a:r>
            <a:endParaRPr sz="2600" b="1">
              <a:solidFill>
                <a:srgbClr val="0070C0"/>
              </a:solidFill>
            </a:endParaRPr>
          </a:p>
          <a:p>
            <a:pPr marL="457200" lvl="0" indent="-368300" algn="l" rtl="0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Multiple models (Teacher and Student, or multiple peers) are trained simultaneously and updated in the same process.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The models mutually learn from each other's output distributions.</a:t>
            </a:r>
            <a:endParaRPr sz="22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2606000"/>
            <a:ext cx="7273649" cy="24853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08" name="Google Shape;408;p42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4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08637" y="5139175"/>
            <a:ext cx="5974724" cy="99862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>
                <a:solidFill>
                  <a:srgbClr val="0070C0"/>
                </a:solidFill>
              </a:rPr>
              <a:t>3. Online Distillation</a:t>
            </a:r>
            <a:endParaRPr sz="2600" b="1">
              <a:solidFill>
                <a:srgbClr val="0070C0"/>
              </a:solidFill>
            </a:endParaRPr>
          </a:p>
          <a:p>
            <a:pPr marL="457200" lvl="0" indent="-393700" algn="l" rtl="0">
              <a:spcBef>
                <a:spcPts val="56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Deep mutual learning can improve both student (net 2) and teacher (net 1) models.</a:t>
            </a:r>
            <a:endParaRPr sz="2600"/>
          </a:p>
        </p:txBody>
      </p:sp>
      <p:sp>
        <p:nvSpPr>
          <p:cNvPr id="417" name="Google Shape;417;p43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50" y="2587150"/>
            <a:ext cx="10517201" cy="25509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419" name="Google Shape;419;p43"/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Distillation Training Schemes</a:t>
            </a:r>
            <a:endParaRPr/>
          </a:p>
        </p:txBody>
      </p:sp>
      <p:sp>
        <p:nvSpPr>
          <p:cNvPr id="426" name="Google Shape;426;p44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dirty="0">
                <a:solidFill>
                  <a:srgbClr val="0070C0"/>
                </a:solidFill>
              </a:rPr>
              <a:t>4. Combined Techniques</a:t>
            </a:r>
            <a:endParaRPr sz="2600" b="1" dirty="0">
              <a:solidFill>
                <a:srgbClr val="0070C0"/>
              </a:solidFill>
            </a:endParaRPr>
          </a:p>
          <a:p>
            <a:pPr marL="457200" lvl="0" indent="-3810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Combining </a:t>
            </a:r>
            <a:r>
              <a:rPr lang="en-US" sz="2400" b="1" dirty="0"/>
              <a:t>Online</a:t>
            </a:r>
            <a:r>
              <a:rPr lang="en-US" sz="2400" dirty="0"/>
              <a:t> and </a:t>
            </a:r>
            <a:r>
              <a:rPr lang="en-US" sz="2400" b="1" dirty="0"/>
              <a:t>Self</a:t>
            </a:r>
            <a:r>
              <a:rPr lang="en-US" sz="2400" dirty="0"/>
              <a:t>-Distillation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"</a:t>
            </a:r>
            <a:r>
              <a:rPr lang="en-US" sz="2400" b="1" dirty="0"/>
              <a:t>Be Your Own Teacher</a:t>
            </a:r>
            <a:r>
              <a:rPr lang="en-US" sz="2400" dirty="0"/>
              <a:t>" combines Self-Distillation (deep supervision) with Feature-Based KD, using deeper layers to supervise predictions from earlier stages.</a:t>
            </a:r>
            <a:endParaRPr sz="2400" dirty="0"/>
          </a:p>
        </p:txBody>
      </p:sp>
      <p:sp>
        <p:nvSpPr>
          <p:cNvPr id="427" name="Google Shape;427;p44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729E8-9494-CC3B-AB0A-3776F695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18" y="2782564"/>
            <a:ext cx="7978164" cy="30355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Google Shape;419;p43">
            <a:extLst>
              <a:ext uri="{FF2B5EF4-FFF2-40B4-BE49-F238E27FC236}">
                <a16:creationId xmlns:a16="http://schemas.microsoft.com/office/drawing/2014/main" id="{BD46A39B-BA79-259E-078E-E29DB447ED22}"/>
              </a:ext>
            </a:extLst>
          </p:cNvPr>
          <p:cNvSpPr txBox="1"/>
          <p:nvPr/>
        </p:nvSpPr>
        <p:spPr>
          <a:xfrm>
            <a:off x="1441077" y="6459852"/>
            <a:ext cx="408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5" name="Google Shape;419;p43">
            <a:extLst>
              <a:ext uri="{FF2B5EF4-FFF2-40B4-BE49-F238E27FC236}">
                <a16:creationId xmlns:a16="http://schemas.microsoft.com/office/drawing/2014/main" id="{F0E26EDA-DD23-A142-4E9E-D1E64F2CC189}"/>
              </a:ext>
            </a:extLst>
          </p:cNvPr>
          <p:cNvSpPr txBox="1"/>
          <p:nvPr/>
        </p:nvSpPr>
        <p:spPr>
          <a:xfrm>
            <a:off x="1441076" y="6277298"/>
            <a:ext cx="7804523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Be Your Own Teacher: Improve the Performance of Convolutional Neural Networks via Self Distillation [Zhang et al., ICCV 2019]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10BC30BF-9DB6-8698-E978-96A057D04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>
            <a:extLst>
              <a:ext uri="{FF2B5EF4-FFF2-40B4-BE49-F238E27FC236}">
                <a16:creationId xmlns:a16="http://schemas.microsoft.com/office/drawing/2014/main" id="{4D8001D8-FDA9-8BF4-1D02-90D45CC16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13" y="3053325"/>
            <a:ext cx="7772400" cy="136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Distillation for Different Tasks</a:t>
            </a:r>
            <a:br>
              <a:rPr lang="en-US" dirty="0"/>
            </a:br>
            <a:endParaRPr dirty="0"/>
          </a:p>
        </p:txBody>
      </p:sp>
      <p:sp>
        <p:nvSpPr>
          <p:cNvPr id="369" name="Google Shape;369;p38">
            <a:extLst>
              <a:ext uri="{FF2B5EF4-FFF2-40B4-BE49-F238E27FC236}">
                <a16:creationId xmlns:a16="http://schemas.microsoft.com/office/drawing/2014/main" id="{8ACF2EB6-C8D3-31AA-B38A-C5A54B47D5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524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4940-9192-B700-5F61-DC22184E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for Different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6304F-6DEA-53F2-D751-BF9459A51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KD extends beyond standard classification:</a:t>
            </a:r>
          </a:p>
          <a:p>
            <a:pPr lvl="1"/>
            <a:r>
              <a:rPr lang="en-US" b="1" dirty="0"/>
              <a:t>Object Detection:</a:t>
            </a:r>
            <a:r>
              <a:rPr lang="en-US" dirty="0"/>
              <a:t> Distill both classification (soft targets with weighting) and regression (L2/bounded loss).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Semantic Segmentation:</a:t>
            </a:r>
            <a:r>
              <a:rPr lang="en-US" dirty="0"/>
              <a:t> Distill features, use pixel-wise loss, and often incorporate adversarial methods (discriminator net).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GANs:</a:t>
            </a:r>
            <a:r>
              <a:rPr lang="en-US" dirty="0"/>
              <a:t> Compress the Generator model. Achieves extreme efficiency (e.g., 16x FLOPs reduction) using distillation, reconstruction, and adversarial losses.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NLP/LLMs:</a:t>
            </a:r>
            <a:r>
              <a:rPr lang="en-US" dirty="0"/>
              <a:t> Key for creating compact models (like </a:t>
            </a:r>
            <a:r>
              <a:rPr lang="en-US" dirty="0" err="1"/>
              <a:t>MobileBERT</a:t>
            </a:r>
            <a:r>
              <a:rPr lang="en-US" dirty="0"/>
              <a:t>). Transfers attention maps and intermediate feature maps from Transformer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FAEBF-4152-3AE6-E112-F71D28FF52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8106-EC31-3D9D-DF92-DC780475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8F7A-5016-1A0F-BF82-5FAEBD6F6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Some content, figures, and ideas in this presentation were adapted from: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MIT 6.5940 – </a:t>
            </a:r>
            <a:r>
              <a:rPr lang="en-US" dirty="0" err="1"/>
              <a:t>TinyML</a:t>
            </a:r>
            <a:r>
              <a:rPr lang="en-US" dirty="0"/>
              <a:t> and Efficient Deep Learning Computing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Instructor: </a:t>
            </a:r>
            <a:r>
              <a:rPr lang="en-US" i="1" dirty="0"/>
              <a:t>Prof. Song Han, MIT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Used here for educational and non-commercial purposes as part of a seminar 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EE4A4-5D1D-414B-DABA-98BD579E7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1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85F73E3F-C209-8F65-9AFF-FF0EBE19A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>
            <a:extLst>
              <a:ext uri="{FF2B5EF4-FFF2-40B4-BE49-F238E27FC236}">
                <a16:creationId xmlns:a16="http://schemas.microsoft.com/office/drawing/2014/main" id="{975C8C86-353E-18E9-C4C5-CFCA9B681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0757" y="3053325"/>
            <a:ext cx="2630487" cy="80239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369" name="Google Shape;369;p38">
            <a:extLst>
              <a:ext uri="{FF2B5EF4-FFF2-40B4-BE49-F238E27FC236}">
                <a16:creationId xmlns:a16="http://schemas.microsoft.com/office/drawing/2014/main" id="{C49E0F39-0109-4C0B-25F0-47EEAEFDC5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8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88" cy="87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dirty="0"/>
              <a:t>Motivation: Why Knowledge Distillation?</a:t>
            </a:r>
            <a:endParaRPr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88" cy="509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-US" b="1">
                <a:solidFill>
                  <a:srgbClr val="FF0000"/>
                </a:solidFill>
              </a:rPr>
              <a:t>Tiny models are hard to train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403" y="1702168"/>
            <a:ext cx="6888982" cy="35702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softEdge rad="31750"/>
          </a:effectLst>
        </p:spPr>
      </p:pic>
      <p:sp>
        <p:nvSpPr>
          <p:cNvPr id="134" name="Google Shape;134;p18"/>
          <p:cNvSpPr txBox="1"/>
          <p:nvPr/>
        </p:nvSpPr>
        <p:spPr>
          <a:xfrm>
            <a:off x="2760261" y="5379150"/>
            <a:ext cx="7106451" cy="87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441077" y="6366502"/>
            <a:ext cx="40895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441077" y="6168394"/>
            <a:ext cx="5112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Network Augmentation for Tiny Deep Learning [Cai et al., ICLR 2022]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Motivation: Why Knowledge Distillation?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3" name="Google Shape;143;p19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5" y="1205200"/>
            <a:ext cx="4601700" cy="46017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5471975" y="3089525"/>
            <a:ext cx="6190200" cy="9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Question: Can we help the training of tiny models with large models?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What is Knowledge Distillation?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262" y="1079925"/>
            <a:ext cx="5125476" cy="51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88" cy="87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What is Knowledge Distillation?</a:t>
            </a:r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457200" y="1039906"/>
            <a:ext cx="11331388" cy="509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Proposed by Hinton et al., 2015 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Transfer “knowledge” from a large, accurate </a:t>
            </a:r>
            <a:r>
              <a:rPr lang="en-US" sz="2400" b="1" dirty="0"/>
              <a:t>teacher model</a:t>
            </a:r>
            <a:r>
              <a:rPr lang="en-US" sz="2400" dirty="0"/>
              <a:t> to a smaller, efficient </a:t>
            </a:r>
            <a:r>
              <a:rPr lang="en-US" sz="2400" b="1" dirty="0"/>
              <a:t>student model</a:t>
            </a:r>
            <a:r>
              <a:rPr lang="en-US" sz="2400" dirty="0"/>
              <a:t>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1441077" y="6168394"/>
            <a:ext cx="51121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Hinton, G., Vinyals, O., &amp; Dean, J. (2015). Distilling the Knowledge in a Neural Network.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441077" y="6366502"/>
            <a:ext cx="40895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Source: MIT 6.5940 - TinyML and Efficient Deep Learning Computing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l="581" t="11436" r="2434" b="2185"/>
          <a:stretch/>
        </p:blipFill>
        <p:spPr>
          <a:xfrm>
            <a:off x="2522312" y="2304650"/>
            <a:ext cx="7147374" cy="3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Knowledge Distillation: How it works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600" y="1181612"/>
            <a:ext cx="5103851" cy="24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333" y="1452371"/>
            <a:ext cx="1441825" cy="19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2"/>
          <p:cNvCxnSpPr>
            <a:stCxn id="173" idx="3"/>
            <a:endCxn id="171" idx="1"/>
          </p:cNvCxnSpPr>
          <p:nvPr/>
        </p:nvCxnSpPr>
        <p:spPr>
          <a:xfrm>
            <a:off x="1815533" y="2430970"/>
            <a:ext cx="41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2"/>
          <p:cNvCxnSpPr>
            <a:stCxn id="171" idx="3"/>
            <a:endCxn id="170" idx="1"/>
          </p:cNvCxnSpPr>
          <p:nvPr/>
        </p:nvCxnSpPr>
        <p:spPr>
          <a:xfrm>
            <a:off x="3673158" y="2430970"/>
            <a:ext cx="45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292" y="3802500"/>
            <a:ext cx="4056721" cy="22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3750" y="1971060"/>
            <a:ext cx="754725" cy="91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2"/>
          <p:cNvCxnSpPr>
            <a:stCxn id="170" idx="3"/>
            <a:endCxn id="176" idx="1"/>
          </p:cNvCxnSpPr>
          <p:nvPr/>
        </p:nvCxnSpPr>
        <p:spPr>
          <a:xfrm>
            <a:off x="9229451" y="2430963"/>
            <a:ext cx="95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8" name="Google Shape;17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6548975"/>
            <a:ext cx="874811" cy="15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79471" y="2890863"/>
            <a:ext cx="11633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6950075" y="1863938"/>
            <a:ext cx="649800" cy="649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6950075" y="2833225"/>
            <a:ext cx="649800" cy="649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457200" y="4466650"/>
            <a:ext cx="5817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 between the probabilities is extreme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like telling a student just an answer and not explaining why!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Calibri"/>
              <a:buChar char="●"/>
            </a:pP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Solution:</a:t>
            </a: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Soften the probabilities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2"/>
          <p:cNvCxnSpPr>
            <a:stCxn id="182" idx="0"/>
            <a:endCxn id="180" idx="2"/>
          </p:cNvCxnSpPr>
          <p:nvPr/>
        </p:nvCxnSpPr>
        <p:spPr>
          <a:xfrm rot="10800000" flipH="1">
            <a:off x="3365700" y="2188750"/>
            <a:ext cx="3584400" cy="227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2"/>
          <p:cNvCxnSpPr>
            <a:stCxn id="182" idx="0"/>
            <a:endCxn id="181" idx="2"/>
          </p:cNvCxnSpPr>
          <p:nvPr/>
        </p:nvCxnSpPr>
        <p:spPr>
          <a:xfrm rot="10800000" flipH="1">
            <a:off x="3365700" y="3158050"/>
            <a:ext cx="3584400" cy="13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2"/>
          <p:cNvSpPr txBox="1"/>
          <p:nvPr/>
        </p:nvSpPr>
        <p:spPr>
          <a:xfrm>
            <a:off x="8069525" y="1973300"/>
            <a:ext cx="75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59.9% </a:t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2"/>
          <p:cNvCxnSpPr>
            <a:stCxn id="180" idx="6"/>
            <a:endCxn id="185" idx="1"/>
          </p:cNvCxnSpPr>
          <p:nvPr/>
        </p:nvCxnSpPr>
        <p:spPr>
          <a:xfrm>
            <a:off x="7599875" y="2188838"/>
            <a:ext cx="46980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22"/>
          <p:cNvSpPr txBox="1"/>
          <p:nvPr/>
        </p:nvSpPr>
        <p:spPr>
          <a:xfrm>
            <a:off x="8087375" y="2942575"/>
            <a:ext cx="754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40.1% </a:t>
            </a:r>
            <a:endParaRPr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2"/>
          <p:cNvCxnSpPr>
            <a:stCxn id="181" idx="6"/>
            <a:endCxn id="187" idx="1"/>
          </p:cNvCxnSpPr>
          <p:nvPr/>
        </p:nvCxnSpPr>
        <p:spPr>
          <a:xfrm>
            <a:off x="7599875" y="3158125"/>
            <a:ext cx="48750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8400" y="1863950"/>
            <a:ext cx="1580470" cy="12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331300" cy="87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Distillation: How it works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body" idx="1"/>
          </p:nvPr>
        </p:nvSpPr>
        <p:spPr>
          <a:xfrm>
            <a:off x="457200" y="1039900"/>
            <a:ext cx="6574200" cy="509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070C0"/>
                </a:solidFill>
              </a:rPr>
              <a:t>Why Soften the Logit Probabilities?</a:t>
            </a:r>
            <a:endParaRPr sz="2700" b="1">
              <a:solidFill>
                <a:srgbClr val="0070C0"/>
              </a:solidFill>
            </a:endParaRPr>
          </a:p>
          <a:p>
            <a:pPr marL="457200" lvl="0" indent="-400050" algn="l" rtl="0">
              <a:spcBef>
                <a:spcPts val="56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Dark Knowledge</a:t>
            </a:r>
            <a:endParaRPr sz="27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Hidden in probability distributions of large models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Subtle relationships between classes, like what is similar between cats and dogs and what is not!</a:t>
            </a:r>
            <a:endParaRPr sz="2300"/>
          </a:p>
          <a:p>
            <a:pPr marL="9144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400050" algn="l" rtl="0">
              <a:spcBef>
                <a:spcPts val="56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In other words</a:t>
            </a:r>
            <a:endParaRPr sz="27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KD transfers this “Dark Knowledge” from big, complex models to smaller, compact ones without significant performance loss</a:t>
            </a:r>
            <a:endParaRPr sz="2300"/>
          </a:p>
        </p:txBody>
      </p:sp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475" y="2007750"/>
            <a:ext cx="5064624" cy="31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1978</Words>
  <Application>Microsoft Office PowerPoint</Application>
  <PresentationFormat>Widescreen</PresentationFormat>
  <Paragraphs>265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 Math</vt:lpstr>
      <vt:lpstr>1_Office Theme</vt:lpstr>
      <vt:lpstr>Knowledge Distillation</vt:lpstr>
      <vt:lpstr>Knowledge Distillation – Seminar Outline</vt:lpstr>
      <vt:lpstr>Motivation: Why Knowledge Distillation?</vt:lpstr>
      <vt:lpstr>Motivation: Why Knowledge Distillation?</vt:lpstr>
      <vt:lpstr>Motivation: Why Knowledge Distillation?</vt:lpstr>
      <vt:lpstr>What is Knowledge Distillation?</vt:lpstr>
      <vt:lpstr>What is Knowledge Distillation?</vt:lpstr>
      <vt:lpstr>Knowledge Distillation: How it works</vt:lpstr>
      <vt:lpstr>Knowledge Distillation: How it works</vt:lpstr>
      <vt:lpstr>Knowledge Distillation</vt:lpstr>
      <vt:lpstr>Knowledge Distillation</vt:lpstr>
      <vt:lpstr>Knowledge Distillation</vt:lpstr>
      <vt:lpstr>What to Match in Knowledge Distillation?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What to Match in KD</vt:lpstr>
      <vt:lpstr>Common Loss Functions for Matching in KD </vt:lpstr>
      <vt:lpstr>Loss Functions for Matching </vt:lpstr>
      <vt:lpstr>Loss Functions for Matching </vt:lpstr>
      <vt:lpstr>Loss Functions for Matching </vt:lpstr>
      <vt:lpstr>Distillation Training Schemes</vt:lpstr>
      <vt:lpstr>Distillation Training Schemes</vt:lpstr>
      <vt:lpstr>Distillation Training Schemes</vt:lpstr>
      <vt:lpstr>Distillation Training Schemes</vt:lpstr>
      <vt:lpstr>Distillation Training Schemes</vt:lpstr>
      <vt:lpstr>Distillation Training Schemes</vt:lpstr>
      <vt:lpstr>Distillation Training Schemes</vt:lpstr>
      <vt:lpstr>Distillation for Different Tasks </vt:lpstr>
      <vt:lpstr>Distillation for Different Tasks</vt:lpstr>
      <vt:lpstr>Acknowledgments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Bostan Khan</dc:creator>
  <cp:lastModifiedBy>Bostan Khan</cp:lastModifiedBy>
  <cp:revision>1</cp:revision>
  <dcterms:modified xsi:type="dcterms:W3CDTF">2025-11-05T15:05:33Z</dcterms:modified>
</cp:coreProperties>
</file>